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9" r:id="rId6"/>
    <p:sldId id="260" r:id="rId7"/>
    <p:sldId id="261" r:id="rId8"/>
    <p:sldId id="268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51" autoAdjust="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crownweb.org/wp-content/uploads/2016/07/EIDM_QARM_Registration_Process_Final_V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cms.gov/wps/portal/unauthportal/faq" TargetMode="External"/><Relationship Id="rId4" Type="http://schemas.openxmlformats.org/officeDocument/2006/relationships/hyperlink" Target="http://mycrownweb.org/assets/Webex/eid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net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819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slides are screenshots of the steps for reviewing the EQRS systems roles assigned to your EIDM account ID.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6477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Updated 12/21/2017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562600"/>
            <a:ext cx="8305800" cy="76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Org Type</a:t>
            </a:r>
            <a:r>
              <a:rPr lang="en-US" dirty="0" smtClean="0">
                <a:solidFill>
                  <a:schemeClr val="tx1"/>
                </a:solidFill>
              </a:rPr>
              <a:t> column indicates the information system to which you have access.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User Role </a:t>
            </a:r>
            <a:r>
              <a:rPr lang="en-US" dirty="0" smtClean="0">
                <a:solidFill>
                  <a:schemeClr val="tx1"/>
                </a:solidFill>
              </a:rPr>
              <a:t>column indicates the access level  (“roles”) that you have to that system.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4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" y="4343400"/>
            <a:ext cx="8572500" cy="2209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Additional Resources: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EIDM and QARM Quick Start Guide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http://mycrownweb.org/wp-content/uploads/2016/07/EIDM_QARM_Registration_Process_Final_V.pdf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EIDM and QARM Webinar Recording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http://mycrownweb.org/assets/Webex/eidm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5"/>
              </a:rPr>
              <a:t>EIDM FAQs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https://portal.cms.gov/wps/portal/unauthportal/faq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1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Log in at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www.qualitynet.org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28924" y="857249"/>
            <a:ext cx="3105151" cy="371475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45" y="1177290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link, </a:t>
            </a:r>
            <a:r>
              <a:rPr lang="en-US" b="1" dirty="0" smtClean="0">
                <a:solidFill>
                  <a:srgbClr val="0000FF"/>
                </a:solidFill>
              </a:rPr>
              <a:t>End-Stage Renal Disease Quality Reporting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5" y="3101340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9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Accept the terms and conditions.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6520815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4343400"/>
            <a:ext cx="4191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Enter your EIDM account ID and click </a:t>
            </a:r>
            <a:r>
              <a:rPr lang="en-US" b="1" dirty="0" smtClean="0">
                <a:solidFill>
                  <a:schemeClr val="tx1"/>
                </a:solidFill>
              </a:rPr>
              <a:t>Next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95" y="3891915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1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4343400"/>
            <a:ext cx="38100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Enter your password, select your MFA device method, then enter the security code and click </a:t>
            </a:r>
            <a:r>
              <a:rPr lang="en-US" b="1" dirty="0" smtClean="0">
                <a:solidFill>
                  <a:schemeClr val="tx1"/>
                </a:solidFill>
              </a:rPr>
              <a:t>Log In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5" y="6263640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 </a:t>
            </a:r>
            <a:r>
              <a:rPr lang="en-US" dirty="0" smtClean="0">
                <a:solidFill>
                  <a:schemeClr val="tx1"/>
                </a:solidFill>
              </a:rPr>
              <a:t>home page loads upon your successful sign-in.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</a:t>
            </a:r>
            <a:r>
              <a:rPr lang="en-US" b="1" dirty="0" smtClean="0">
                <a:solidFill>
                  <a:schemeClr val="tx1"/>
                </a:solidFill>
              </a:rPr>
              <a:t>User Profile</a:t>
            </a:r>
            <a:r>
              <a:rPr lang="en-US" dirty="0" smtClean="0">
                <a:solidFill>
                  <a:schemeClr val="tx1"/>
                </a:solidFill>
              </a:rPr>
              <a:t> and select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My Account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the drop-list.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84" y="1075984"/>
            <a:ext cx="274320" cy="274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57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i="1" dirty="0" smtClean="0">
                <a:solidFill>
                  <a:srgbClr val="0000FF"/>
                </a:solidFill>
              </a:rPr>
              <a:t>View My Access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located in the group, </a:t>
            </a:r>
            <a:r>
              <a:rPr lang="en-US" b="1" dirty="0" smtClean="0">
                <a:solidFill>
                  <a:schemeClr val="tx1"/>
                </a:solidFill>
              </a:rPr>
              <a:t>Manage My </a:t>
            </a:r>
            <a:r>
              <a:rPr lang="en-US" b="1" dirty="0" smtClean="0">
                <a:solidFill>
                  <a:schemeClr val="tx1"/>
                </a:solidFill>
              </a:rPr>
              <a:t>Access.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257084"/>
            <a:ext cx="274320" cy="274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01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178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Toufong Vang</dc:creator>
  <cp:lastModifiedBy>Toufong Vang</cp:lastModifiedBy>
  <cp:revision>19</cp:revision>
  <dcterms:created xsi:type="dcterms:W3CDTF">2016-07-22T13:22:17Z</dcterms:created>
  <dcterms:modified xsi:type="dcterms:W3CDTF">2017-12-21T18:02:26Z</dcterms:modified>
</cp:coreProperties>
</file>