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8" r:id="rId8"/>
    <p:sldId id="266" r:id="rId9"/>
    <p:sldId id="267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09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2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2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94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4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35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06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19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1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38D97-C51C-4870-9D1F-7A3C4F51651A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0130-E7A8-40BA-B198-F3344F958A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alitynet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28194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following slides are screenshots of the steps for reviewing and revoking a user’s access to EQRS </a:t>
            </a:r>
            <a:r>
              <a:rPr lang="en-US" sz="2400" dirty="0"/>
              <a:t>a</a:t>
            </a:r>
            <a:r>
              <a:rPr lang="en-US" sz="2400" dirty="0" smtClean="0"/>
              <a:t>pplications.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15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3493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Yes</a:t>
            </a:r>
            <a:r>
              <a:rPr lang="en-US" dirty="0" smtClean="0">
                <a:solidFill>
                  <a:schemeClr val="tx1"/>
                </a:solidFill>
              </a:rPr>
              <a:t> to proceed.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1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0" y="0"/>
            <a:ext cx="9144690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19600" y="4343400"/>
            <a:ext cx="44196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Confirm that the correct QARM organization security profile is loaded.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467600" y="838200"/>
            <a:ext cx="1524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7543800" y="1143000"/>
            <a:ext cx="304800" cy="3200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6" y="0"/>
            <a:ext cx="9144645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4343400"/>
            <a:ext cx="4495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User Profile</a:t>
            </a:r>
            <a:r>
              <a:rPr lang="en-US" dirty="0" smtClean="0">
                <a:solidFill>
                  <a:schemeClr val="tx1"/>
                </a:solidFill>
              </a:rPr>
              <a:t> and then select </a:t>
            </a:r>
            <a:r>
              <a:rPr lang="en-US" b="1" i="1" dirty="0" smtClean="0">
                <a:solidFill>
                  <a:schemeClr val="tx1"/>
                </a:solidFill>
              </a:rPr>
              <a:t>My Account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3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46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105400" y="4343400"/>
            <a:ext cx="3733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account management tasks page.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646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867400" y="4343400"/>
            <a:ext cx="2971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View User Access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8" idx="1"/>
          </p:cNvCxnSpPr>
          <p:nvPr/>
        </p:nvCxnSpPr>
        <p:spPr>
          <a:xfrm flipH="1" flipV="1">
            <a:off x="1066800" y="3733800"/>
            <a:ext cx="4800600" cy="9525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6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86400" y="4343400"/>
            <a:ext cx="33528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the user’s first and last names, and then click </a:t>
            </a:r>
            <a:r>
              <a:rPr lang="en-US" b="1" dirty="0" smtClean="0">
                <a:solidFill>
                  <a:schemeClr val="tx1"/>
                </a:solidFill>
              </a:rPr>
              <a:t>Search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4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0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62800" y="4343400"/>
            <a:ext cx="16764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Search results.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" y="0"/>
            <a:ext cx="9145107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4343400"/>
            <a:ext cx="51816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 the row (</a:t>
            </a:r>
            <a:r>
              <a:rPr lang="en-US" b="1" dirty="0" smtClean="0">
                <a:solidFill>
                  <a:schemeClr val="tx1"/>
                </a:solidFill>
              </a:rPr>
              <a:t>QARM Organization</a:t>
            </a:r>
            <a:r>
              <a:rPr lang="en-US" dirty="0" smtClean="0">
                <a:solidFill>
                  <a:schemeClr val="tx1"/>
                </a:solidFill>
              </a:rPr>
              <a:t>) for which you will be managing the user’s access/role, click </a:t>
            </a:r>
            <a:r>
              <a:rPr lang="en-US" dirty="0">
                <a:solidFill>
                  <a:schemeClr val="tx1"/>
                </a:solidFill>
              </a:rPr>
              <a:t>on the magnifying </a:t>
            </a:r>
            <a:r>
              <a:rPr lang="en-US" dirty="0" smtClean="0">
                <a:solidFill>
                  <a:schemeClr val="tx1"/>
                </a:solidFill>
              </a:rPr>
              <a:t>glass to display the user’s role.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1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107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57600" y="4343400"/>
            <a:ext cx="5181600" cy="609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red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to remove the role for that user.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3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493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33800" y="5410200"/>
            <a:ext cx="5181600" cy="6096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red </a:t>
            </a:r>
            <a:r>
              <a:rPr lang="en-US" b="1" dirty="0" smtClean="0">
                <a:solidFill>
                  <a:schemeClr val="tx1"/>
                </a:solidFill>
              </a:rPr>
              <a:t>X</a:t>
            </a:r>
            <a:r>
              <a:rPr lang="en-US" dirty="0" smtClean="0">
                <a:solidFill>
                  <a:schemeClr val="tx1"/>
                </a:solidFill>
              </a:rPr>
              <a:t> to remove the role for that user.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Log in at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www.qualitynet.org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3493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162800" y="4343400"/>
            <a:ext cx="16764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</a:t>
            </a:r>
            <a:r>
              <a:rPr lang="en-US" b="1" dirty="0" smtClean="0">
                <a:solidFill>
                  <a:schemeClr val="tx1"/>
                </a:solidFill>
              </a:rPr>
              <a:t>OK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" y="0"/>
            <a:ext cx="9143493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Review the user’s remaining access and make changes as needed.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6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3493" cy="68671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22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0" y="4343400"/>
            <a:ext cx="1219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Done!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44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Logging In to QNet Secure Portal\02 QNet Secure Portal Destin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the link, </a:t>
            </a:r>
            <a:r>
              <a:rPr lang="en-US" b="1" dirty="0" smtClean="0">
                <a:solidFill>
                  <a:srgbClr val="0000FF"/>
                </a:solidFill>
              </a:rPr>
              <a:t>End-Stage Renal Disease Quality Reporting System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DataTeam\EIDM\screengrabs\PPT\Logging In to QNet Secure Portal\03 EIDM TO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0" y="4343400"/>
            <a:ext cx="35052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Accept the terms and conditions.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DataTeam\EIDM\screengrabs\PPT\Logging In to QNet Secure Portal\06 EIDM TF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29200" y="4343400"/>
            <a:ext cx="38100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Enter your password, select your MFA device method, then enter the security code and click </a:t>
            </a:r>
            <a:r>
              <a:rPr lang="en-US" b="1" dirty="0" smtClean="0">
                <a:solidFill>
                  <a:schemeClr val="tx1"/>
                </a:solidFill>
              </a:rPr>
              <a:t>Log In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chemeClr val="tx1"/>
                </a:solidFill>
              </a:rPr>
              <a:t>QualityNet Secure Portal </a:t>
            </a:r>
            <a:r>
              <a:rPr lang="en-US" dirty="0" smtClean="0">
                <a:solidFill>
                  <a:schemeClr val="tx1"/>
                </a:solidFill>
              </a:rPr>
              <a:t>home page loads upon your successful sign-in.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on </a:t>
            </a:r>
            <a:r>
              <a:rPr lang="en-US" b="1" dirty="0" smtClean="0">
                <a:solidFill>
                  <a:schemeClr val="tx1"/>
                </a:solidFill>
              </a:rPr>
              <a:t>User Profile</a:t>
            </a:r>
            <a:r>
              <a:rPr lang="en-US" dirty="0" smtClean="0">
                <a:solidFill>
                  <a:schemeClr val="tx1"/>
                </a:solidFill>
              </a:rPr>
              <a:t> and select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User Preferences </a:t>
            </a:r>
            <a:r>
              <a:rPr lang="en-US" dirty="0" smtClean="0">
                <a:solidFill>
                  <a:schemeClr val="tx1"/>
                </a:solidFill>
              </a:rPr>
              <a:t>from the drop-list.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5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"/>
            <a:ext cx="9144000" cy="6867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0" y="4343400"/>
            <a:ext cx="3505200" cy="6858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Click the </a:t>
            </a:r>
            <a:r>
              <a:rPr lang="en-US" b="1" dirty="0" smtClean="0">
                <a:solidFill>
                  <a:schemeClr val="tx1"/>
                </a:solidFill>
              </a:rPr>
              <a:t>Organization Switch </a:t>
            </a:r>
            <a:r>
              <a:rPr lang="en-US" dirty="0" smtClean="0">
                <a:solidFill>
                  <a:schemeClr val="tx1"/>
                </a:solidFill>
              </a:rPr>
              <a:t>tab.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0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144"/>
            <a:ext cx="9143493" cy="68671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5410200"/>
            <a:ext cx="6477000" cy="9144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  <a:effectLst>
            <a:outerShdw blurRad="1905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• Select </a:t>
            </a:r>
            <a:r>
              <a:rPr lang="en-US" b="1" i="1" dirty="0" smtClean="0">
                <a:solidFill>
                  <a:schemeClr val="tx1"/>
                </a:solidFill>
              </a:rPr>
              <a:t>EQRS </a:t>
            </a:r>
            <a:r>
              <a:rPr lang="en-US" i="1" dirty="0" smtClean="0">
                <a:solidFill>
                  <a:schemeClr val="tx1"/>
                </a:solidFill>
              </a:rPr>
              <a:t>in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*Change Program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• Select your </a:t>
            </a:r>
            <a:r>
              <a:rPr lang="en-US" b="1" i="1" dirty="0" smtClean="0">
                <a:solidFill>
                  <a:schemeClr val="tx1"/>
                </a:solidFill>
              </a:rPr>
              <a:t>QARM Org Security </a:t>
            </a:r>
            <a:r>
              <a:rPr lang="en-US" dirty="0" smtClean="0">
                <a:solidFill>
                  <a:schemeClr val="tx1"/>
                </a:solidFill>
              </a:rPr>
              <a:t>profile in </a:t>
            </a:r>
            <a:r>
              <a:rPr lang="en-US" b="1" dirty="0" smtClean="0">
                <a:solidFill>
                  <a:schemeClr val="tx1"/>
                </a:solidFill>
              </a:rPr>
              <a:t>*Change Organization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• Click </a:t>
            </a:r>
            <a:r>
              <a:rPr lang="en-US" b="1" dirty="0" smtClean="0">
                <a:solidFill>
                  <a:schemeClr val="tx1"/>
                </a:solidFill>
              </a:rPr>
              <a:t>Update</a:t>
            </a:r>
            <a:r>
              <a:rPr lang="en-US" dirty="0" smtClean="0">
                <a:solidFill>
                  <a:schemeClr val="tx1"/>
                </a:solidFill>
              </a:rPr>
              <a:t> to apply the profile setting.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533400" cy="533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9E84790E-74A3-4D8C-8209-51F462EC330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242</Words>
  <Application>Microsoft Office PowerPoint</Application>
  <PresentationFormat>On-screen Show (4:3)</PresentationFormat>
  <Paragraphs>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Toufong Vang</dc:creator>
  <cp:lastModifiedBy>Toufong Vang</cp:lastModifiedBy>
  <cp:revision>27</cp:revision>
  <dcterms:created xsi:type="dcterms:W3CDTF">2016-07-22T13:22:17Z</dcterms:created>
  <dcterms:modified xsi:type="dcterms:W3CDTF">2017-12-20T22:11:35Z</dcterms:modified>
</cp:coreProperties>
</file>