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01" r:id="rId4"/>
    <p:sldId id="281" r:id="rId5"/>
    <p:sldId id="267" r:id="rId6"/>
    <p:sldId id="268" r:id="rId7"/>
    <p:sldId id="280" r:id="rId8"/>
    <p:sldId id="269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100" d="100"/>
          <a:sy n="100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D97-C51C-4870-9D1F-7A3C4F51651A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srdnet11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8194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slides are screenshots of the process of approving access requests in QARM.</a:t>
            </a:r>
            <a:endParaRPr lang="en-US" sz="2400" dirty="0"/>
          </a:p>
        </p:txBody>
      </p:sp>
      <p:pic>
        <p:nvPicPr>
          <p:cNvPr id="4" name="Picture 2" descr="K:\Graphics\Midwest Kidney Network\MKN_Logo_2-line_rgb_3inch.png">
            <a:hlinkClick r:id="rId2" tooltip="Midwest Kidney Network websit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b="6250"/>
          <a:stretch/>
        </p:blipFill>
        <p:spPr bwMode="auto">
          <a:xfrm>
            <a:off x="82550" y="6400800"/>
            <a:ext cx="171728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4343400"/>
            <a:ext cx="5105400" cy="381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My Tasks </a:t>
            </a:r>
            <a:r>
              <a:rPr lang="en-US" dirty="0" smtClean="0">
                <a:solidFill>
                  <a:schemeClr val="tx1"/>
                </a:solidFill>
              </a:rPr>
              <a:t> page for managing accounts loads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4343400"/>
            <a:ext cx="4267200" cy="381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Approve User </a:t>
            </a:r>
            <a:r>
              <a:rPr lang="en-US" b="1" dirty="0" smtClean="0">
                <a:solidFill>
                  <a:schemeClr val="tx1"/>
                </a:solidFill>
              </a:rPr>
              <a:t>Authorization Request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86200"/>
            <a:ext cx="274320" cy="27432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5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DataTeam\EIDM\screengrabs\PPT\Approving requests\10 ALL Reque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381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List of unprocessed requests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DataTeam\EIDM\screengrabs\PPT\Approving requests\resize fra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257800"/>
            <a:ext cx="5562600" cy="1066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TIP: </a:t>
            </a:r>
            <a:r>
              <a:rPr lang="en-US" dirty="0" smtClean="0">
                <a:solidFill>
                  <a:schemeClr val="tx1"/>
                </a:solidFill>
              </a:rPr>
              <a:t>To resize the frames, hover the mouse over an edge of the frame until the icon changes, then left-click and drag the edge while holding down the mouse button.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0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:\DataTeam\EIDM\screengrabs\PPT\Approving requests\11 Select a requ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24200" y="5181600"/>
            <a:ext cx="5727700" cy="1371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There are two methods of loading a request to work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Left-click </a:t>
            </a:r>
            <a:r>
              <a:rPr lang="en-US" dirty="0" smtClean="0">
                <a:solidFill>
                  <a:schemeClr val="tx1"/>
                </a:solidFill>
              </a:rPr>
              <a:t>once to load the item in the bottom frame.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Double left-click</a:t>
            </a:r>
            <a:r>
              <a:rPr lang="en-US" dirty="0" smtClean="0">
                <a:solidFill>
                  <a:schemeClr val="tx1"/>
                </a:solidFill>
              </a:rPr>
              <a:t> to open the item in a new, pop-up window.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:\DataTeam\EIDM\screengrabs\PPT\Approving requests\12 Load a Requ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60900" y="6019800"/>
            <a:ext cx="4191000" cy="533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 this example, the request item will load in the lower frame for processing.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3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:\DataTeam\EIDM\screengrabs\PPT\Approving requests\13 Request Item load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72200" y="5867400"/>
            <a:ext cx="26797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Request item loaded and lower frame resized.</a:t>
            </a:r>
          </a:p>
        </p:txBody>
      </p:sp>
    </p:spTree>
    <p:extLst>
      <p:ext uri="{BB962C8B-B14F-4D97-AF65-F5344CB8AC3E}">
        <p14:creationId xmlns:p14="http://schemas.microsoft.com/office/powerpoint/2010/main" val="18541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:\DataTeam\EIDM\screengrabs\PPT\Approving requests\13 Scroll to 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5867400"/>
            <a:ext cx="50419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Use the inner scroll bar to scroll down the frame in order to review details of the access request.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:\DataTeam\EIDM\screengrabs\PPT\Approving requests\14 Done reviewing 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5791200"/>
            <a:ext cx="3670300" cy="762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Next</a:t>
            </a:r>
            <a:r>
              <a:rPr lang="en-US" dirty="0" smtClean="0">
                <a:solidFill>
                  <a:schemeClr val="tx1"/>
                </a:solidFill>
              </a:rPr>
              <a:t> when done reviewing, and to load the next page of details.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ataTeam\EIDM\screengrabs\PPT\Approving requests\15 Load P2 Coarse Grained Ro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5562600"/>
            <a:ext cx="4660900" cy="990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i="1" dirty="0" smtClean="0">
                <a:solidFill>
                  <a:schemeClr val="tx1"/>
                </a:solidFill>
              </a:rPr>
              <a:t>Coarse Grained Application Roles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details load.  Scroll down to review and click </a:t>
            </a:r>
            <a:r>
              <a:rPr lang="en-US" b="1" dirty="0" smtClean="0">
                <a:solidFill>
                  <a:schemeClr val="tx1"/>
                </a:solidFill>
              </a:rPr>
              <a:t>Next </a:t>
            </a:r>
            <a:r>
              <a:rPr lang="en-US" dirty="0" smtClean="0">
                <a:solidFill>
                  <a:schemeClr val="tx1"/>
                </a:solidFill>
              </a:rPr>
              <a:t>to load the </a:t>
            </a:r>
            <a:r>
              <a:rPr lang="en-US" b="1" i="1" dirty="0" smtClean="0">
                <a:solidFill>
                  <a:schemeClr val="tx1"/>
                </a:solidFill>
              </a:rPr>
              <a:t>Fine Grained Application Roles </a:t>
            </a:r>
            <a:r>
              <a:rPr lang="en-US" dirty="0" smtClean="0">
                <a:solidFill>
                  <a:schemeClr val="tx1"/>
                </a:solidFill>
              </a:rPr>
              <a:t>details.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QualityNet Secure Portal</a:t>
            </a:r>
            <a:r>
              <a:rPr lang="en-US" dirty="0" smtClean="0">
                <a:solidFill>
                  <a:schemeClr val="tx1"/>
                </a:solidFill>
              </a:rPr>
              <a:t> home page...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ataTeam\EIDM\screengrabs\PPT\Approving requests\16 Load P4 Fine Grained Ro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6108700"/>
            <a:ext cx="46609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Scroll to review...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:\DataTeam\EIDM\screengrabs\PPT\Approving requests\14 Done reviewing 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6108700"/>
            <a:ext cx="46609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Next </a:t>
            </a:r>
            <a:r>
              <a:rPr lang="en-US" dirty="0" smtClean="0">
                <a:solidFill>
                  <a:schemeClr val="tx1"/>
                </a:solidFill>
              </a:rPr>
              <a:t> to proceed...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4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22</a:t>
            </a:fld>
            <a:endParaRPr lang="en-US" dirty="0"/>
          </a:p>
        </p:txBody>
      </p:sp>
      <p:pic>
        <p:nvPicPr>
          <p:cNvPr id="19458" name="Picture 2" descr="K:\DataTeam\EIDM\screengrabs\PPT\Approving requests\19 Roles Summ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91000" y="6108700"/>
            <a:ext cx="46609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Review the summary...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:\DataTeam\EIDM\screengrabs\PPT\Approving requests\20 APPROVE RO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6108700"/>
            <a:ext cx="46609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Approve Request </a:t>
            </a:r>
            <a:r>
              <a:rPr lang="en-US" dirty="0" smtClean="0">
                <a:solidFill>
                  <a:schemeClr val="tx1"/>
                </a:solidFill>
              </a:rPr>
              <a:t>to proceed...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K:\DataTeam\EIDM\screengrabs\PPT\Approving requests\21 Approval Comm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0" y="6108700"/>
            <a:ext cx="46609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Add comments if necessary and click </a:t>
            </a:r>
            <a:r>
              <a:rPr lang="en-US" b="1" dirty="0" smtClean="0">
                <a:solidFill>
                  <a:schemeClr val="tx1"/>
                </a:solidFill>
              </a:rPr>
              <a:t>OK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25</a:t>
            </a:fld>
            <a:endParaRPr lang="en-US" dirty="0"/>
          </a:p>
        </p:txBody>
      </p:sp>
      <p:pic>
        <p:nvPicPr>
          <p:cNvPr id="22530" name="Picture 2" descr="K:\DataTeam\EIDM\screengrabs\PPT\Approving requests\22 Request Item disappears from 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86200" y="5638800"/>
            <a:ext cx="4965700" cy="927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processed request item is removed from list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requester and the approver will receive a notice from QARM.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26</a:t>
            </a:fld>
            <a:endParaRPr lang="en-US" dirty="0"/>
          </a:p>
        </p:txBody>
      </p:sp>
      <p:pic>
        <p:nvPicPr>
          <p:cNvPr id="23554" name="Picture 2" descr="K:\DataTeam\EIDM\screengrabs\PPT\Approving requests\25 REFRESH 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6096000"/>
            <a:ext cx="5956300" cy="4699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the refresh icon to reload the request list, if needed.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:\DataTeam\EIDM\screengrabs\PPT\Approving requests\22 Request Item disappears from 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6108700"/>
            <a:ext cx="43561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Done!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4343400"/>
            <a:ext cx="5410200" cy="838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Go to </a:t>
            </a:r>
            <a:r>
              <a:rPr lang="en-US" dirty="0" smtClean="0">
                <a:solidFill>
                  <a:schemeClr val="tx1"/>
                </a:solidFill>
                <a:hlinkClick r:id="rId3" action="ppaction://hlinksldjump"/>
              </a:rPr>
              <a:t>Slide #8 </a:t>
            </a:r>
            <a:r>
              <a:rPr lang="en-US" dirty="0" smtClean="0">
                <a:solidFill>
                  <a:schemeClr val="tx1"/>
                </a:solidFill>
              </a:rPr>
              <a:t>if the </a:t>
            </a:r>
            <a:r>
              <a:rPr lang="en-US" b="1" dirty="0" smtClean="0">
                <a:solidFill>
                  <a:schemeClr val="tx1"/>
                </a:solidFill>
              </a:rPr>
              <a:t>Organization</a:t>
            </a:r>
            <a:r>
              <a:rPr lang="en-US" dirty="0" smtClean="0">
                <a:solidFill>
                  <a:schemeClr val="tx1"/>
                </a:solidFill>
              </a:rPr>
              <a:t> + </a:t>
            </a:r>
            <a:r>
              <a:rPr lang="en-US" b="1" dirty="0" smtClean="0">
                <a:solidFill>
                  <a:schemeClr val="tx1"/>
                </a:solidFill>
              </a:rPr>
              <a:t>Organization Type</a:t>
            </a:r>
            <a:r>
              <a:rPr lang="en-US" dirty="0" smtClean="0">
                <a:solidFill>
                  <a:schemeClr val="tx1"/>
                </a:solidFill>
              </a:rPr>
              <a:t> listed indicates  </a:t>
            </a:r>
            <a:r>
              <a:rPr lang="en-US" b="1" i="1" dirty="0" smtClean="0">
                <a:solidFill>
                  <a:srgbClr val="0000FF"/>
                </a:solidFill>
              </a:rPr>
              <a:t>&lt;</a:t>
            </a:r>
            <a:r>
              <a:rPr lang="en-US" b="1" i="1" dirty="0" err="1" smtClean="0">
                <a:solidFill>
                  <a:srgbClr val="0000FF"/>
                </a:solidFill>
              </a:rPr>
              <a:t>Facility_Name</a:t>
            </a:r>
            <a:r>
              <a:rPr lang="en-US" b="1" i="1" dirty="0" smtClean="0">
                <a:solidFill>
                  <a:srgbClr val="0000FF"/>
                </a:solidFill>
              </a:rPr>
              <a:t>&gt; - QARM Org Security. </a:t>
            </a:r>
            <a:r>
              <a:rPr lang="en-US" i="1" dirty="0" smtClean="0">
                <a:solidFill>
                  <a:srgbClr val="FF0000"/>
                </a:solidFill>
              </a:rPr>
              <a:t>(In this example it does not.)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315200" y="647700"/>
            <a:ext cx="16002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8800" y="1028700"/>
            <a:ext cx="1828800" cy="32385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To switch...click on </a:t>
            </a:r>
            <a:r>
              <a:rPr lang="en-US" b="1" dirty="0" smtClean="0">
                <a:solidFill>
                  <a:schemeClr val="tx1"/>
                </a:solidFill>
              </a:rPr>
              <a:t>User Profile</a:t>
            </a:r>
            <a:r>
              <a:rPr lang="en-US" dirty="0" smtClean="0">
                <a:solidFill>
                  <a:schemeClr val="tx1"/>
                </a:solidFill>
              </a:rPr>
              <a:t> then select </a:t>
            </a:r>
            <a:r>
              <a:rPr lang="en-US" b="1" i="1" dirty="0" smtClean="0">
                <a:solidFill>
                  <a:srgbClr val="0000FF"/>
                </a:solidFill>
              </a:rPr>
              <a:t>User Preferences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4343400"/>
            <a:ext cx="36576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the </a:t>
            </a:r>
            <a:r>
              <a:rPr lang="en-US" b="1" dirty="0" smtClean="0">
                <a:solidFill>
                  <a:schemeClr val="tx1"/>
                </a:solidFill>
              </a:rPr>
              <a:t>Organization Switch</a:t>
            </a:r>
            <a:r>
              <a:rPr lang="en-US" dirty="0" smtClean="0">
                <a:solidFill>
                  <a:schemeClr val="tx1"/>
                </a:solidFill>
              </a:rPr>
              <a:t> tab.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1828800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6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67200" y="4343400"/>
            <a:ext cx="4572000" cy="1371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Select </a:t>
            </a:r>
            <a:r>
              <a:rPr lang="en-US" b="1" i="1" dirty="0" smtClean="0">
                <a:solidFill>
                  <a:srgbClr val="0000FF"/>
                </a:solidFill>
              </a:rPr>
              <a:t>EQRS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the field, </a:t>
            </a:r>
            <a:r>
              <a:rPr lang="en-US" b="1" dirty="0" smtClean="0">
                <a:solidFill>
                  <a:schemeClr val="tx1"/>
                </a:solidFill>
              </a:rPr>
              <a:t>Change Program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Select the facility’s </a:t>
            </a:r>
            <a:r>
              <a:rPr lang="en-US" b="1" i="1" dirty="0" smtClean="0">
                <a:solidFill>
                  <a:srgbClr val="0000FF"/>
                </a:solidFill>
              </a:rPr>
              <a:t>QARM Org Security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option in the field, </a:t>
            </a:r>
            <a:r>
              <a:rPr lang="en-US" b="1" dirty="0" smtClean="0">
                <a:solidFill>
                  <a:schemeClr val="tx1"/>
                </a:solidFill>
              </a:rPr>
              <a:t>Change Organization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Update</a:t>
            </a:r>
            <a:r>
              <a:rPr lang="en-US" dirty="0" smtClean="0">
                <a:solidFill>
                  <a:schemeClr val="tx1"/>
                </a:solidFill>
              </a:rPr>
              <a:t> 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362325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4267200" y="2819400"/>
            <a:ext cx="6858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57" y="3359646"/>
            <a:ext cx="518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part of the QARM organization name will be different for each facility.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33800" y="2895600"/>
            <a:ext cx="6096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1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4343400"/>
            <a:ext cx="48006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Yes</a:t>
            </a:r>
            <a:r>
              <a:rPr lang="en-US" dirty="0" smtClean="0">
                <a:solidFill>
                  <a:schemeClr val="tx1"/>
                </a:solidFill>
              </a:rPr>
              <a:t> to confirm the change.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(The </a:t>
            </a:r>
            <a:r>
              <a:rPr lang="en-US" b="1" dirty="0" smtClean="0">
                <a:solidFill>
                  <a:schemeClr val="tx1"/>
                </a:solidFill>
              </a:rPr>
              <a:t>QualityNet Secure Portal </a:t>
            </a:r>
            <a:r>
              <a:rPr lang="en-US" dirty="0" smtClean="0">
                <a:solidFill>
                  <a:schemeClr val="tx1"/>
                </a:solidFill>
              </a:rPr>
              <a:t>page will reload.)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62400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0" y="4343400"/>
            <a:ext cx="41148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Confirm that you have the correct </a:t>
            </a:r>
            <a:r>
              <a:rPr lang="en-US" b="1" dirty="0" smtClean="0">
                <a:solidFill>
                  <a:schemeClr val="tx1"/>
                </a:solidFill>
              </a:rPr>
              <a:t>Organization Name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b="1" i="1" dirty="0" smtClean="0">
                <a:solidFill>
                  <a:srgbClr val="0000FF"/>
                </a:solidFill>
              </a:rPr>
              <a:t>your facility</a:t>
            </a:r>
            <a:r>
              <a:rPr lang="en-US" dirty="0" smtClean="0">
                <a:solidFill>
                  <a:schemeClr val="tx1"/>
                </a:solidFill>
              </a:rPr>
              <a:t>) and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Org Type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i="1" dirty="0" smtClean="0">
                <a:solidFill>
                  <a:srgbClr val="0000FF"/>
                </a:solidFill>
              </a:rPr>
              <a:t>QARM Org Security</a:t>
            </a:r>
            <a:r>
              <a:rPr lang="en-US" dirty="0" smtClean="0">
                <a:solidFill>
                  <a:schemeClr val="tx1"/>
                </a:solidFill>
              </a:rPr>
              <a:t>) loaded.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467600" y="685800"/>
            <a:ext cx="1371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096000" y="1066800"/>
            <a:ext cx="160020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4343400"/>
            <a:ext cx="5410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User Profile </a:t>
            </a:r>
            <a:r>
              <a:rPr lang="en-US" dirty="0" smtClean="0">
                <a:solidFill>
                  <a:schemeClr val="tx1"/>
                </a:solidFill>
              </a:rPr>
              <a:t>and select </a:t>
            </a:r>
            <a:r>
              <a:rPr lang="en-US" b="1" i="1" dirty="0" smtClean="0">
                <a:solidFill>
                  <a:srgbClr val="0000FF"/>
                </a:solidFill>
              </a:rPr>
              <a:t>My Account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from the drop-list.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274320" cy="2743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0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410</Words>
  <Application>Microsoft Office PowerPoint</Application>
  <PresentationFormat>On-screen Show (4:3)</PresentationFormat>
  <Paragraphs>61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Toufong Vang</dc:creator>
  <cp:lastModifiedBy>Toufong Vang</cp:lastModifiedBy>
  <cp:revision>66</cp:revision>
  <dcterms:created xsi:type="dcterms:W3CDTF">2016-07-22T13:22:17Z</dcterms:created>
  <dcterms:modified xsi:type="dcterms:W3CDTF">2017-12-21T17:09:35Z</dcterms:modified>
</cp:coreProperties>
</file>