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0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2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4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5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4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5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0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1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1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38D97-C51C-4870-9D1F-7A3C4F51651A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0130-E7A8-40BA-B198-F3344F95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net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ycrownweb.org/wp-content/uploads/2016/07/EIDM_QARM_Registration_Process_Final_V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ortal.cms.gov/wps/portal/unauthportal/faq" TargetMode="External"/><Relationship Id="rId4" Type="http://schemas.openxmlformats.org/officeDocument/2006/relationships/hyperlink" Target="http://mycrownweb.org/assets/Webex/eid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28194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following slides are screenshots of the steps for logging-in to the QualityNet Secure Portal.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21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DataTeam\EIDM\PPT\Logging In to QNet Secure Portal\01 QNet Home P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496"/>
            <a:ext cx="9144000" cy="677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4000" y="4343400"/>
            <a:ext cx="3505200" cy="1219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1905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Log in at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www.qualitynet.org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DataTeam\EIDM\PPT\Logging In to QNet Secure Portal\02 QNet Secure Portal Destina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93614" cy="681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0" y="4343400"/>
            <a:ext cx="3505200" cy="1219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1905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Click on the link, “</a:t>
            </a:r>
            <a:r>
              <a:rPr lang="en-US" dirty="0" smtClean="0">
                <a:solidFill>
                  <a:srgbClr val="0000FF"/>
                </a:solidFill>
              </a:rPr>
              <a:t>End-Stage </a:t>
            </a:r>
            <a:r>
              <a:rPr lang="en-US" dirty="0" smtClean="0">
                <a:solidFill>
                  <a:srgbClr val="0000FF"/>
                </a:solidFill>
              </a:rPr>
              <a:t>Renal Disease Quality Reporting System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4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:\DataTeam\EIDM\PPT\Logging In to QNet Secure Portal\03 EIDM T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1"/>
            <a:ext cx="9144000" cy="677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34000" y="4343400"/>
            <a:ext cx="3505200" cy="1219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1905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Accept the terms and conditions.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DataTeam\EIDM\PPT\Logging In to QNet Secure Portal\04 EIDM User I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7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0" y="4343400"/>
            <a:ext cx="3505200" cy="1219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1905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Enter your EIDM user ID, and then click “Next”.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DataTeam\EIDM\PPT\Logging In to QNet Secure Portal\06 EIDM TF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07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34000" y="4343400"/>
            <a:ext cx="3505200" cy="1219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1905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Enter your password and TFA code, and then click, “Log In”.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1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DataTeam\EIDM\PPT\Logging In to QNet Secure Portal\07 Landing Page QNet Secure Por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699" cy="680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0" y="4343400"/>
            <a:ext cx="3505200" cy="1219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1905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The “QualityNet Secure Portal” home page loads upon your successful sign-in.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16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DataTeam\EIDM\PPT\Logging In to QNet Secure Portal\07 Landing Page QNet Secure Por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699" cy="680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6700" y="4343400"/>
            <a:ext cx="85725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1905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Additional Resources:</a:t>
            </a:r>
          </a:p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EIDM and QARM Quick Start Guide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100" dirty="0" smtClean="0">
                <a:solidFill>
                  <a:schemeClr val="tx1"/>
                </a:solidFill>
              </a:rPr>
              <a:t>http://mycrownweb.org/wp-content/uploads/2016/07/EIDM_QARM_Registration_Process_Final_V.pdf</a:t>
            </a: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4"/>
              </a:rPr>
              <a:t>EIDM and QARM Webinar Recording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100" dirty="0" smtClean="0">
                <a:solidFill>
                  <a:schemeClr val="tx1"/>
                </a:solidFill>
              </a:rPr>
              <a:t>http://mycrownweb.org/assets/Webex/eidm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5"/>
              </a:rPr>
              <a:t>EIDM FAQs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100" dirty="0" smtClean="0">
                <a:solidFill>
                  <a:schemeClr val="tx1"/>
                </a:solidFill>
              </a:rPr>
              <a:t>https://portal.cms.gov/wps/portal/unauthportal/faq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34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9E84790E-74A3-4D8C-8209-51F462EC330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0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113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Toufong Vang</dc:creator>
  <cp:lastModifiedBy>Toufong Vang</cp:lastModifiedBy>
  <cp:revision>5</cp:revision>
  <dcterms:created xsi:type="dcterms:W3CDTF">2016-07-22T13:22:17Z</dcterms:created>
  <dcterms:modified xsi:type="dcterms:W3CDTF">2016-07-22T14:44:55Z</dcterms:modified>
</cp:coreProperties>
</file>