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57" r:id="rId5"/>
    <p:sldId id="25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5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5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819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slides are screenshots of the steps for generating and downloading an ESRD QIP </a:t>
            </a:r>
            <a:r>
              <a:rPr lang="en-US" sz="2400" dirty="0" smtClean="0"/>
              <a:t>PSC.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21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DataTeam\EIDM\screengrabs\PPT\QIP\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8800" y="5413248"/>
            <a:ext cx="32003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Yes </a:t>
            </a:r>
            <a:r>
              <a:rPr lang="en-US" dirty="0" smtClean="0">
                <a:solidFill>
                  <a:schemeClr val="tx1"/>
                </a:solidFill>
              </a:rPr>
              <a:t>to confirm the switch.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DataTeam\EIDM\screengrabs\PPT\QIP\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0" y="5413248"/>
            <a:ext cx="61721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Verify that the switch to your ESRD QIP profile was successful.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DataTeam\EIDM\screengrabs\PPT\QI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5413248"/>
            <a:ext cx="5410199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To generate or view a </a:t>
            </a:r>
            <a:r>
              <a:rPr lang="en-US" b="1" dirty="0" smtClean="0">
                <a:solidFill>
                  <a:schemeClr val="tx1"/>
                </a:solidFill>
              </a:rPr>
              <a:t>Performance Score Report </a:t>
            </a:r>
            <a:r>
              <a:rPr lang="en-US" dirty="0" smtClean="0">
                <a:solidFill>
                  <a:schemeClr val="tx1"/>
                </a:solidFill>
              </a:rPr>
              <a:t>...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My Reports </a:t>
            </a:r>
            <a:r>
              <a:rPr lang="en-US" dirty="0" smtClean="0">
                <a:solidFill>
                  <a:schemeClr val="tx1"/>
                </a:solidFill>
              </a:rPr>
              <a:t>and select </a:t>
            </a:r>
            <a:r>
              <a:rPr lang="en-US" b="1" i="1" dirty="0" smtClean="0">
                <a:solidFill>
                  <a:srgbClr val="0000FF"/>
                </a:solidFill>
              </a:rPr>
              <a:t>Run Reports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DataTeam\EIDM\screengrabs\PPT\QI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5413248"/>
            <a:ext cx="29717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“reporting portlet” loads.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:\DataTeam\EIDM\screengrabs\PPT\QI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5413248"/>
            <a:ext cx="34289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Run Reports</a:t>
            </a:r>
            <a:r>
              <a:rPr lang="en-US" dirty="0" smtClean="0">
                <a:solidFill>
                  <a:schemeClr val="tx1"/>
                </a:solidFill>
              </a:rPr>
              <a:t> ...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:\DataTeam\EIDM\screengrabs\PPT\QI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8800" y="5413248"/>
            <a:ext cx="3200399" cy="91135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After the reports dialog loads...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VIEW REPORTS</a:t>
            </a:r>
            <a:r>
              <a:rPr lang="en-US" dirty="0" smtClean="0">
                <a:solidFill>
                  <a:schemeClr val="tx1"/>
                </a:solidFill>
              </a:rPr>
              <a:t> ...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DataTeam\EIDM\screengrabs\PPT\QIP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52400" y="4343400"/>
            <a:ext cx="27432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895600" y="5638800"/>
            <a:ext cx="1524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67200" y="5413248"/>
            <a:ext cx="4571999" cy="91135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...to display the list of reports that are available to your profile.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8800" y="5413248"/>
            <a:ext cx="32003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Select the report to run.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5413248"/>
            <a:ext cx="4419599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Select your facility from the drop-down list in the </a:t>
            </a:r>
            <a:r>
              <a:rPr lang="en-US" b="1" dirty="0" smtClean="0">
                <a:solidFill>
                  <a:schemeClr val="tx1"/>
                </a:solidFill>
              </a:rPr>
              <a:t>*Facility </a:t>
            </a:r>
            <a:r>
              <a:rPr lang="en-US" dirty="0" smtClean="0">
                <a:solidFill>
                  <a:schemeClr val="tx1"/>
                </a:solidFill>
              </a:rPr>
              <a:t>field. </a:t>
            </a:r>
            <a:r>
              <a:rPr lang="en-US" dirty="0" smtClean="0">
                <a:solidFill>
                  <a:srgbClr val="0000FF"/>
                </a:solidFill>
              </a:rPr>
              <a:t>Be sure to check the box.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9400" y="5413248"/>
            <a:ext cx="22097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RUN REPORT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ataTeam\EIDM\screengrabs\PPT\QIP\01 Q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5410200"/>
            <a:ext cx="54864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Start at the </a:t>
            </a:r>
            <a:r>
              <a:rPr lang="en-US" b="1" dirty="0" smtClean="0">
                <a:solidFill>
                  <a:schemeClr val="tx1"/>
                </a:solidFill>
              </a:rPr>
              <a:t>QualityNet Secure Portal (QSP) </a:t>
            </a:r>
            <a:r>
              <a:rPr lang="en-US" dirty="0" smtClean="0">
                <a:solidFill>
                  <a:schemeClr val="tx1"/>
                </a:solidFill>
              </a:rPr>
              <a:t>home page.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:\DataTeam\EIDM\screengrabs\PPT\QI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5413248"/>
            <a:ext cx="4571999" cy="68275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ESRD QIP confirmation that the report job was successfully submitted </a:t>
            </a:r>
            <a:r>
              <a:rPr lang="en-US" smtClean="0">
                <a:solidFill>
                  <a:schemeClr val="tx1"/>
                </a:solidFill>
              </a:rPr>
              <a:t>for processing.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:\DataTeam\EIDM\screengrabs\PPT\QI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5413248"/>
            <a:ext cx="4571999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SEARCH REPORTS </a:t>
            </a:r>
            <a:r>
              <a:rPr lang="en-US" dirty="0" smtClean="0">
                <a:solidFill>
                  <a:schemeClr val="tx1"/>
                </a:solidFill>
              </a:rPr>
              <a:t>to see a list of the reports that you’ve run.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33162" y="3581400"/>
            <a:ext cx="1129632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:\DataTeam\EIDM\screengrabs\PPT\QI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5413248"/>
            <a:ext cx="6553199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icon that looks like a set of cascading documents indicates that the report is in queue for processing by the server.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K:\DataTeam\EIDM\screengrabs\PPT\QIP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5413248"/>
            <a:ext cx="4571999" cy="68275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green check mark indicates that the report has successfully run and is ready.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:\DataTeam\EIDM\screengrabs\PPT\QIP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6600" y="5413248"/>
            <a:ext cx="55625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the green, down arrow to download the report.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K:\DataTeam\EIDM\screengrabs\PPT\QIP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5413248"/>
            <a:ext cx="45719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Save </a:t>
            </a:r>
            <a:r>
              <a:rPr lang="en-US" dirty="0" smtClean="0">
                <a:solidFill>
                  <a:schemeClr val="tx1"/>
                </a:solidFill>
              </a:rPr>
              <a:t>to save the report for offline review.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:\DataTeam\EIDM\screengrabs\PPT\QIP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5413248"/>
            <a:ext cx="21335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Done!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ataTeam\EIDM\screengrabs\PPT\QIP\01 Q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5410200"/>
            <a:ext cx="6553200" cy="1143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Ensure that you are connected to </a:t>
            </a:r>
            <a:r>
              <a:rPr lang="en-US" b="1" dirty="0" smtClean="0">
                <a:solidFill>
                  <a:schemeClr val="tx1"/>
                </a:solidFill>
              </a:rPr>
              <a:t>QSP</a:t>
            </a:r>
            <a:r>
              <a:rPr lang="en-US" dirty="0" smtClean="0">
                <a:solidFill>
                  <a:schemeClr val="tx1"/>
                </a:solidFill>
              </a:rPr>
              <a:t> with your </a:t>
            </a:r>
            <a:r>
              <a:rPr lang="en-US" b="1" i="1" dirty="0" smtClean="0">
                <a:solidFill>
                  <a:schemeClr val="tx1"/>
                </a:solidFill>
              </a:rPr>
              <a:t>ESRD QIP </a:t>
            </a:r>
            <a:r>
              <a:rPr lang="en-US" dirty="0" smtClean="0">
                <a:solidFill>
                  <a:schemeClr val="tx1"/>
                </a:solidFill>
              </a:rPr>
              <a:t>profile.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(In this example the user is connected with his </a:t>
            </a:r>
            <a:r>
              <a:rPr lang="en-US" b="1" i="1" dirty="0" smtClean="0">
                <a:solidFill>
                  <a:srgbClr val="0000FF"/>
                </a:solidFill>
              </a:rPr>
              <a:t>CROWNWeb - Network</a:t>
            </a:r>
            <a:r>
              <a:rPr lang="en-US" i="1" dirty="0" smtClean="0">
                <a:solidFill>
                  <a:schemeClr val="tx1"/>
                </a:solidFill>
              </a:rPr>
              <a:t> profile.  This needs to be </a:t>
            </a:r>
            <a:r>
              <a:rPr lang="en-US" b="1" i="1" dirty="0" smtClean="0">
                <a:solidFill>
                  <a:schemeClr val="tx1"/>
                </a:solidFill>
              </a:rPr>
              <a:t>switched</a:t>
            </a:r>
            <a:r>
              <a:rPr lang="en-US" i="1" dirty="0" smtClean="0">
                <a:solidFill>
                  <a:schemeClr val="tx1"/>
                </a:solidFill>
              </a:rPr>
              <a:t> to his ESRD QIP profile.)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239000" y="266699"/>
            <a:ext cx="1905000" cy="707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72200" y="1143000"/>
            <a:ext cx="1600200" cy="396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DataTeam\EIDM\screengrabs\PPT\QIP\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5413248"/>
            <a:ext cx="4571999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To switch profiles...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User Profile </a:t>
            </a:r>
            <a:r>
              <a:rPr lang="en-US" dirty="0" smtClean="0">
                <a:solidFill>
                  <a:schemeClr val="tx1"/>
                </a:solidFill>
              </a:rPr>
              <a:t>and select </a:t>
            </a:r>
            <a:r>
              <a:rPr lang="en-US" b="1" i="1" dirty="0" smtClean="0">
                <a:solidFill>
                  <a:srgbClr val="0000FF"/>
                </a:solidFill>
              </a:rPr>
              <a:t>User Preferences.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DataTeam\EIDM\screengrabs\PPT\QIP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5413248"/>
            <a:ext cx="45719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the </a:t>
            </a:r>
            <a:r>
              <a:rPr lang="en-US" b="1" dirty="0" smtClean="0">
                <a:solidFill>
                  <a:schemeClr val="tx1"/>
                </a:solidFill>
              </a:rPr>
              <a:t>Organization Switch</a:t>
            </a:r>
            <a:r>
              <a:rPr lang="en-US" dirty="0" smtClean="0">
                <a:solidFill>
                  <a:schemeClr val="tx1"/>
                </a:solidFill>
              </a:rPr>
              <a:t> tab.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DataTeam\EIDM\screengrabs\PPT\QIP\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5413248"/>
            <a:ext cx="45719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Organization Switch</a:t>
            </a:r>
            <a:r>
              <a:rPr lang="en-US" dirty="0" smtClean="0">
                <a:solidFill>
                  <a:schemeClr val="tx1"/>
                </a:solidFill>
              </a:rPr>
              <a:t> tab...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DataTeam\EIDM\screengrabs\PPT\QIP\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5413248"/>
            <a:ext cx="45719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Set the </a:t>
            </a:r>
            <a:r>
              <a:rPr lang="en-US" b="1" dirty="0" smtClean="0">
                <a:solidFill>
                  <a:schemeClr val="tx1"/>
                </a:solidFill>
              </a:rPr>
              <a:t>Program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b="1" i="1" dirty="0" smtClean="0">
                <a:solidFill>
                  <a:srgbClr val="0000FF"/>
                </a:solidFill>
              </a:rPr>
              <a:t>EQRS</a:t>
            </a:r>
            <a:r>
              <a:rPr lang="en-US" b="1" i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DataTeam\EIDM\screengrabs\PPT\QIP\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5413248"/>
            <a:ext cx="4343399" cy="68275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Set the “organization” to the </a:t>
            </a:r>
            <a:r>
              <a:rPr lang="en-US" b="1" dirty="0" smtClean="0">
                <a:solidFill>
                  <a:schemeClr val="tx1"/>
                </a:solidFill>
              </a:rPr>
              <a:t>QIP </a:t>
            </a:r>
            <a:r>
              <a:rPr lang="en-US" dirty="0" smtClean="0">
                <a:solidFill>
                  <a:schemeClr val="tx1"/>
                </a:solidFill>
              </a:rPr>
              <a:t>profile that is to be loaded for use.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DataTeam\EIDM\screengrabs\PPT\QIP\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5413248"/>
            <a:ext cx="1676399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Update.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333</Words>
  <Application>Microsoft Office PowerPoint</Application>
  <PresentationFormat>On-screen Show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Toufong Vang</dc:creator>
  <cp:lastModifiedBy>Toufong Vang</cp:lastModifiedBy>
  <cp:revision>24</cp:revision>
  <dcterms:created xsi:type="dcterms:W3CDTF">2016-07-22T13:22:17Z</dcterms:created>
  <dcterms:modified xsi:type="dcterms:W3CDTF">2017-12-20T15:45:21Z</dcterms:modified>
</cp:coreProperties>
</file>