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71" r:id="rId5"/>
    <p:sldId id="268" r:id="rId6"/>
    <p:sldId id="269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D97-C51C-4870-9D1F-7A3C4F51651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819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slides are screenshots of the process of switching from one CROWNWeb facility to another.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DataTeam\EIDM\PPT\Logging In to CW 50\22 CW ChgOrg Update Confi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Yes</a:t>
            </a:r>
            <a:r>
              <a:rPr lang="en-US" dirty="0" smtClean="0">
                <a:solidFill>
                  <a:schemeClr val="tx1"/>
                </a:solidFill>
              </a:rPr>
              <a:t> to confirm and submit the switch.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DataTeam\EIDM\PPT\Logging In to CW 50\23 CW ChgOrg 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4343400"/>
            <a:ext cx="3962400" cy="1143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 successful switch will return you to 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 </a:t>
            </a:r>
            <a:r>
              <a:rPr lang="en-US" dirty="0" smtClean="0">
                <a:solidFill>
                  <a:schemeClr val="tx1"/>
                </a:solidFill>
              </a:rPr>
              <a:t>home page, and the changed facility indicated in the upper right corner.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DataTeam\EIDM\PPT\Logging In to CW 50\23 CW ChgOrg 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4343400"/>
            <a:ext cx="68580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Connect to </a:t>
            </a:r>
            <a:r>
              <a:rPr lang="en-US" b="1" dirty="0" smtClean="0">
                <a:solidFill>
                  <a:schemeClr val="tx1"/>
                </a:solidFill>
              </a:rPr>
              <a:t>CROWNWeb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Quality Programs &gt; End Stage Renal Disease Quality Reporting System &gt; CROWNWeb SUI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DataTeam\EIDM\PPT\Logging In to CW 50\13 CW Home P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From 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</a:t>
            </a:r>
            <a:r>
              <a:rPr lang="en-US" dirty="0" smtClean="0">
                <a:solidFill>
                  <a:schemeClr val="tx1"/>
                </a:solidFill>
              </a:rPr>
              <a:t> home page or </a:t>
            </a:r>
            <a:r>
              <a:rPr lang="en-US" dirty="0" smtClean="0">
                <a:solidFill>
                  <a:schemeClr val="tx1"/>
                </a:solidFill>
              </a:rPr>
              <a:t>from the </a:t>
            </a:r>
            <a:r>
              <a:rPr lang="en-US" b="1" dirty="0" smtClean="0">
                <a:solidFill>
                  <a:schemeClr val="tx1"/>
                </a:solidFill>
              </a:rPr>
              <a:t>CROWNWeb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home </a:t>
            </a:r>
            <a:r>
              <a:rPr lang="en-US" dirty="0" smtClean="0">
                <a:solidFill>
                  <a:schemeClr val="tx1"/>
                </a:solidFill>
              </a:rPr>
              <a:t>page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DataTeam\EIDM\PPT\Logging In to CW 50\14 CW ChgOrg UserPro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...click on </a:t>
            </a:r>
            <a:r>
              <a:rPr lang="en-US" b="1" dirty="0" smtClean="0">
                <a:solidFill>
                  <a:schemeClr val="tx1"/>
                </a:solidFill>
              </a:rPr>
              <a:t>User Profile.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DataTeam\EIDM\PPT\Logging In to CW 50\15 CW ChgOrg UserPrefere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Select </a:t>
            </a:r>
            <a:r>
              <a:rPr lang="en-US" b="1" u="sng" dirty="0" smtClean="0">
                <a:solidFill>
                  <a:srgbClr val="0000FF"/>
                </a:solidFill>
              </a:rPr>
              <a:t>User Preferences </a:t>
            </a:r>
            <a:r>
              <a:rPr lang="en-US" dirty="0" smtClean="0">
                <a:solidFill>
                  <a:schemeClr val="tx1"/>
                </a:solidFill>
              </a:rPr>
              <a:t>from the drop-down 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DataTeam\EIDM\PPT\Logging In to CW 50\16 CW ChgOrg UserPref Lan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the user preferences page has finished loading...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DataTeam\EIDM\PPT\Logging In to CW 50\17 CW ChgOrg Org Swi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4343400"/>
            <a:ext cx="3810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...click </a:t>
            </a:r>
            <a:r>
              <a:rPr lang="en-US" dirty="0" smtClean="0">
                <a:solidFill>
                  <a:schemeClr val="tx1"/>
                </a:solidFill>
              </a:rPr>
              <a:t>on the </a:t>
            </a:r>
            <a:r>
              <a:rPr lang="en-US" b="1" i="1" dirty="0" smtClean="0">
                <a:solidFill>
                  <a:srgbClr val="0000FF"/>
                </a:solidFill>
              </a:rPr>
              <a:t>Organization Switch </a:t>
            </a:r>
            <a:r>
              <a:rPr lang="en-US" dirty="0" smtClean="0">
                <a:solidFill>
                  <a:schemeClr val="tx1"/>
                </a:solidFill>
              </a:rPr>
              <a:t>tab.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DataTeam\EIDM\PPT\Logging In to CW 50\18 CW ChgOrg SelectProg EQ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Select </a:t>
            </a:r>
            <a:r>
              <a:rPr lang="en-US" b="1" i="1" dirty="0" smtClean="0">
                <a:solidFill>
                  <a:srgbClr val="0000FF"/>
                </a:solidFill>
              </a:rPr>
              <a:t>EQRS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the </a:t>
            </a:r>
            <a:r>
              <a:rPr lang="en-US" b="1" dirty="0" smtClean="0">
                <a:solidFill>
                  <a:schemeClr val="tx1"/>
                </a:solidFill>
              </a:rPr>
              <a:t>Change Program </a:t>
            </a:r>
            <a:r>
              <a:rPr lang="en-US" dirty="0" smtClean="0">
                <a:solidFill>
                  <a:schemeClr val="tx1"/>
                </a:solidFill>
              </a:rPr>
              <a:t>drop-down 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K:\DataTeam\EIDM\PPT\Logging In to CW 50\20 CW ChgOrg Select F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Select the desired facility from the </a:t>
            </a:r>
            <a:r>
              <a:rPr lang="en-US" b="1" dirty="0" smtClean="0">
                <a:solidFill>
                  <a:schemeClr val="tx1"/>
                </a:solidFill>
              </a:rPr>
              <a:t>Change Organization</a:t>
            </a:r>
            <a:r>
              <a:rPr lang="en-US" dirty="0" smtClean="0">
                <a:solidFill>
                  <a:schemeClr val="tx1"/>
                </a:solidFill>
              </a:rPr>
              <a:t> drop-down 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DataTeam\EIDM\PPT\Logging In to CW 50\21 CW ChgOrg Update O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the </a:t>
            </a:r>
            <a:r>
              <a:rPr lang="en-US" b="1" dirty="0" smtClean="0">
                <a:solidFill>
                  <a:schemeClr val="tx1"/>
                </a:solidFill>
              </a:rPr>
              <a:t>Update</a:t>
            </a:r>
            <a:r>
              <a:rPr lang="en-US" dirty="0" smtClean="0">
                <a:solidFill>
                  <a:schemeClr val="tx1"/>
                </a:solidFill>
              </a:rPr>
              <a:t> button.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150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Toufong Vang</dc:creator>
  <cp:lastModifiedBy>Toufong Vang</cp:lastModifiedBy>
  <cp:revision>14</cp:revision>
  <dcterms:created xsi:type="dcterms:W3CDTF">2016-07-22T13:22:17Z</dcterms:created>
  <dcterms:modified xsi:type="dcterms:W3CDTF">2016-07-27T14:47:41Z</dcterms:modified>
</cp:coreProperties>
</file>