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8" r:id="rId5"/>
    <p:sldId id="280" r:id="rId6"/>
    <p:sldId id="270" r:id="rId7"/>
    <p:sldId id="271" r:id="rId8"/>
    <p:sldId id="272" r:id="rId9"/>
    <p:sldId id="277" r:id="rId10"/>
    <p:sldId id="273" r:id="rId11"/>
    <p:sldId id="283" r:id="rId12"/>
    <p:sldId id="281" r:id="rId13"/>
    <p:sldId id="274" r:id="rId14"/>
    <p:sldId id="276" r:id="rId15"/>
    <p:sldId id="284" r:id="rId16"/>
    <p:sldId id="275" r:id="rId17"/>
    <p:sldId id="278" r:id="rId18"/>
    <p:sldId id="279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D97-C51C-4870-9D1F-7A3C4F51651A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5146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slides are screenshots of the process of requesting access to CROWNWeb.</a:t>
            </a:r>
          </a:p>
          <a:p>
            <a:r>
              <a:rPr lang="en-US" sz="2400" dirty="0" smtClean="0"/>
              <a:t>The steps demonstrated in these slides are also used for requesting ESRD QIP roles and the QARM Organization Security Official role.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343400"/>
            <a:ext cx="7010400" cy="1981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Review the search results.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Org Type </a:t>
            </a:r>
            <a:r>
              <a:rPr lang="en-US" dirty="0" smtClean="0">
                <a:solidFill>
                  <a:schemeClr val="tx1"/>
                </a:solidFill>
              </a:rPr>
              <a:t>refers to the EQRS information systems that are available to users at the dialysis facility.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chemeClr val="tx1"/>
                </a:solidFill>
              </a:rPr>
              <a:t>ESRD QIP – Facility</a:t>
            </a:r>
            <a:r>
              <a:rPr lang="en-US" sz="1600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To access  QIP Performance Score Report, certificate, etc.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chemeClr val="tx1"/>
                </a:solidFill>
              </a:rPr>
              <a:t>CROWNWeb – Facility: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To access CROWNWeb data.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chemeClr val="tx1"/>
                </a:solidFill>
              </a:rPr>
              <a:t>QARM Org Security: </a:t>
            </a:r>
            <a:r>
              <a:rPr lang="en-US" sz="1600" dirty="0" smtClean="0">
                <a:solidFill>
                  <a:schemeClr val="tx1"/>
                </a:solidFill>
              </a:rPr>
              <a:t>To request the role of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</a:rPr>
              <a:t>Organization Security Official</a:t>
            </a:r>
            <a:r>
              <a:rPr lang="en-US" sz="1600" dirty="0" smtClean="0">
                <a:solidFill>
                  <a:schemeClr val="tx1"/>
                </a:solidFill>
              </a:rPr>
              <a:t> .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343400"/>
            <a:ext cx="70104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In this demonstration, the user will be requesting CROWNWeb access.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Select the </a:t>
            </a:r>
            <a:r>
              <a:rPr lang="en-US" b="1" dirty="0" smtClean="0">
                <a:solidFill>
                  <a:schemeClr val="tx1"/>
                </a:solidFill>
              </a:rPr>
              <a:t>Org Type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sz="1600" b="1" i="1" dirty="0" smtClean="0">
                <a:solidFill>
                  <a:srgbClr val="0000FF"/>
                </a:solidFill>
              </a:rPr>
              <a:t>CROWNWeb – Facility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among the list.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OK </a:t>
            </a:r>
            <a:r>
              <a:rPr lang="en-US" dirty="0" smtClean="0">
                <a:solidFill>
                  <a:schemeClr val="tx1"/>
                </a:solidFill>
              </a:rPr>
              <a:t>to set the organization name into the access request form.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Org Name </a:t>
            </a:r>
            <a:r>
              <a:rPr lang="en-US" dirty="0" smtClean="0">
                <a:solidFill>
                  <a:schemeClr val="tx1"/>
                </a:solidFill>
              </a:rPr>
              <a:t>is set.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4648200"/>
            <a:ext cx="3124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Set </a:t>
            </a:r>
            <a:r>
              <a:rPr lang="en-US" b="1" dirty="0" smtClean="0">
                <a:solidFill>
                  <a:schemeClr val="tx1"/>
                </a:solidFill>
              </a:rPr>
              <a:t>User Role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b="1" i="1" dirty="0" smtClean="0">
                <a:solidFill>
                  <a:srgbClr val="0000FF"/>
                </a:solidFill>
              </a:rPr>
              <a:t>Facility Editor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4648200"/>
            <a:ext cx="48768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 an </a:t>
            </a:r>
            <a:r>
              <a:rPr lang="en-US" b="1" dirty="0" smtClean="0">
                <a:solidFill>
                  <a:schemeClr val="tx1"/>
                </a:solidFill>
              </a:rPr>
              <a:t>Approver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sz="1600" i="1" dirty="0" smtClean="0">
                <a:solidFill>
                  <a:schemeClr val="tx1"/>
                </a:solidFill>
              </a:rPr>
              <a:t>Anyone listed can approve the request, but the person selected will receive notification from QARM when the request is submitted.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5029200"/>
            <a:ext cx="36576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Review the completed form.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Submit Request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Confirm the request and click </a:t>
            </a:r>
            <a:r>
              <a:rPr lang="en-US" b="1" dirty="0" smtClean="0">
                <a:solidFill>
                  <a:schemeClr val="tx1"/>
                </a:solidFill>
              </a:rPr>
              <a:t>OK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DataTeam\EIDM\PPT\Request Role\13 ARF Review and subm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2100"/>
            <a:ext cx="5791200" cy="43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18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6541"/>
            <a:ext cx="7935913" cy="3971925"/>
          </a:xfrm>
          <a:prstGeom prst="rect">
            <a:avLst/>
          </a:prstGeom>
          <a:noFill/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4343400"/>
            <a:ext cx="3657600" cy="1219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Record the </a:t>
            </a:r>
            <a:r>
              <a:rPr lang="en-US" smtClean="0">
                <a:solidFill>
                  <a:schemeClr val="tx1"/>
                </a:solidFill>
              </a:rPr>
              <a:t>request ID number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OK</a:t>
            </a:r>
            <a:r>
              <a:rPr lang="en-US" dirty="0" smtClean="0">
                <a:solidFill>
                  <a:schemeClr val="tx1"/>
                </a:solidFill>
              </a:rPr>
              <a:t> to return to the access request form.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:\DataTeam\EIDM\PPT\Request Role\04 Access request 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381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DataTeam\EIDM\PPT\Request Role\01 Q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From 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</a:t>
            </a:r>
            <a:r>
              <a:rPr lang="en-US" dirty="0" smtClean="0">
                <a:solidFill>
                  <a:schemeClr val="tx1"/>
                </a:solidFill>
              </a:rPr>
              <a:t> home page...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ataTeam\EIDM\screengrabs\QPS My Accou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6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...click </a:t>
            </a:r>
            <a:r>
              <a:rPr lang="en-US" b="1" dirty="0" smtClean="0">
                <a:solidFill>
                  <a:schemeClr val="tx1"/>
                </a:solidFill>
              </a:rPr>
              <a:t>User Profile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b="1" i="1" dirty="0" smtClean="0">
                <a:solidFill>
                  <a:schemeClr val="tx1"/>
                </a:solidFill>
              </a:rPr>
              <a:t>My Account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the drop-list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DataTeam\EIDM\PPT\Request Role\03 Request my a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link, </a:t>
            </a:r>
            <a:r>
              <a:rPr lang="en-US" sz="1600" b="1" i="1" dirty="0" smtClean="0">
                <a:solidFill>
                  <a:srgbClr val="0000FF"/>
                </a:solidFill>
              </a:rPr>
              <a:t>Request My Access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load the access request form.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381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request form.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Program</a:t>
            </a:r>
            <a:r>
              <a:rPr lang="en-US" dirty="0" smtClean="0">
                <a:solidFill>
                  <a:schemeClr val="tx1"/>
                </a:solidFill>
              </a:rPr>
              <a:t> and select </a:t>
            </a:r>
            <a:r>
              <a:rPr lang="en-US" sz="1600" b="1" i="1" dirty="0" smtClean="0">
                <a:solidFill>
                  <a:srgbClr val="0000FF"/>
                </a:solidFill>
              </a:rPr>
              <a:t>End Stage Renal Disease Quality Reporting System </a:t>
            </a:r>
            <a:r>
              <a:rPr lang="en-US" dirty="0" smtClean="0">
                <a:solidFill>
                  <a:schemeClr val="tx1"/>
                </a:solidFill>
              </a:rPr>
              <a:t>from the list.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magnifying glass next to the </a:t>
            </a:r>
            <a:r>
              <a:rPr lang="en-US" b="1" dirty="0" smtClean="0">
                <a:solidFill>
                  <a:schemeClr val="tx1"/>
                </a:solidFill>
              </a:rPr>
              <a:t>Organization </a:t>
            </a:r>
            <a:r>
              <a:rPr lang="en-US" dirty="0" smtClean="0">
                <a:solidFill>
                  <a:schemeClr val="tx1"/>
                </a:solidFill>
              </a:rPr>
              <a:t>field to search for the organization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Enter the facility name in the </a:t>
            </a:r>
            <a:r>
              <a:rPr lang="en-US" b="1" dirty="0" smtClean="0">
                <a:solidFill>
                  <a:schemeClr val="tx1"/>
                </a:solidFill>
              </a:rPr>
              <a:t>Org Name</a:t>
            </a:r>
            <a:r>
              <a:rPr lang="en-US" dirty="0" smtClean="0">
                <a:solidFill>
                  <a:schemeClr val="tx1"/>
                </a:solidFill>
              </a:rPr>
              <a:t> field.  (Partial name will work.)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4343400"/>
            <a:ext cx="57150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Enter the facility’s Medicare certification number(CCN) into the  </a:t>
            </a:r>
            <a:r>
              <a:rPr lang="en-US" b="1" dirty="0" smtClean="0">
                <a:solidFill>
                  <a:schemeClr val="tx1"/>
                </a:solidFill>
              </a:rPr>
              <a:t>CCN</a:t>
            </a:r>
            <a:r>
              <a:rPr lang="en-US" dirty="0" smtClean="0">
                <a:solidFill>
                  <a:schemeClr val="tx1"/>
                </a:solidFill>
              </a:rPr>
              <a:t> field and then click </a:t>
            </a:r>
            <a:r>
              <a:rPr lang="en-US" b="1" dirty="0" smtClean="0">
                <a:solidFill>
                  <a:schemeClr val="tx1"/>
                </a:solidFill>
              </a:rPr>
              <a:t>Search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329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Toufong Vang</dc:creator>
  <cp:lastModifiedBy>Toufong Vang</cp:lastModifiedBy>
  <cp:revision>45</cp:revision>
  <dcterms:created xsi:type="dcterms:W3CDTF">2016-07-22T13:22:17Z</dcterms:created>
  <dcterms:modified xsi:type="dcterms:W3CDTF">2017-02-07T22:22:19Z</dcterms:modified>
</cp:coreProperties>
</file>