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6"/>
  </p:notesMasterIdLst>
  <p:handoutMasterIdLst>
    <p:handoutMasterId r:id="rId17"/>
  </p:handoutMasterIdLst>
  <p:sldIdLst>
    <p:sldId id="256" r:id="rId5"/>
    <p:sldId id="263" r:id="rId6"/>
    <p:sldId id="290" r:id="rId7"/>
    <p:sldId id="288" r:id="rId8"/>
    <p:sldId id="291" r:id="rId9"/>
    <p:sldId id="267" r:id="rId10"/>
    <p:sldId id="292" r:id="rId11"/>
    <p:sldId id="293" r:id="rId12"/>
    <p:sldId id="270" r:id="rId13"/>
    <p:sldId id="294" r:id="rId14"/>
    <p:sldId id="272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83219D-D13A-436C-8071-84CF94684309}" v="388" dt="2019-12-19T23:02:35.4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borah Bowe" userId="cf0d7e14-afe6-4a2d-a7a2-4a20d9f66b82" providerId="ADAL" clId="{E2EFE66C-EE81-4C9B-9502-0AF624C11CDD}"/>
    <pc:docChg chg="modSld">
      <pc:chgData name="Deborah Bowe" userId="cf0d7e14-afe6-4a2d-a7a2-4a20d9f66b82" providerId="ADAL" clId="{E2EFE66C-EE81-4C9B-9502-0AF624C11CDD}" dt="2019-11-21T15:49:26.746" v="13" actId="14100"/>
      <pc:docMkLst>
        <pc:docMk/>
      </pc:docMkLst>
      <pc:sldChg chg="modSp">
        <pc:chgData name="Deborah Bowe" userId="cf0d7e14-afe6-4a2d-a7a2-4a20d9f66b82" providerId="ADAL" clId="{E2EFE66C-EE81-4C9B-9502-0AF624C11CDD}" dt="2019-11-21T15:49:26.746" v="13" actId="14100"/>
        <pc:sldMkLst>
          <pc:docMk/>
          <pc:sldMk cId="0" sldId="263"/>
        </pc:sldMkLst>
        <pc:spChg chg="mod">
          <ac:chgData name="Deborah Bowe" userId="cf0d7e14-afe6-4a2d-a7a2-4a20d9f66b82" providerId="ADAL" clId="{E2EFE66C-EE81-4C9B-9502-0AF624C11CDD}" dt="2019-11-21T15:49:26.746" v="13" actId="14100"/>
          <ac:spMkLst>
            <pc:docMk/>
            <pc:sldMk cId="0" sldId="263"/>
            <ac:spMk id="16387" creationId="{00000000-0000-0000-0000-000000000000}"/>
          </ac:spMkLst>
        </pc:spChg>
      </pc:sldChg>
    </pc:docChg>
  </pc:docChgLst>
  <pc:docChgLst>
    <pc:chgData name="Deborah Bowe" userId="cf0d7e14-afe6-4a2d-a7a2-4a20d9f66b82" providerId="ADAL" clId="{4D83219D-D13A-436C-8071-84CF94684309}"/>
    <pc:docChg chg="addSld delSld modSld">
      <pc:chgData name="Deborah Bowe" userId="cf0d7e14-afe6-4a2d-a7a2-4a20d9f66b82" providerId="ADAL" clId="{4D83219D-D13A-436C-8071-84CF94684309}" dt="2019-12-19T23:02:35.437" v="673" actId="20577"/>
      <pc:docMkLst>
        <pc:docMk/>
      </pc:docMkLst>
      <pc:sldChg chg="modSp">
        <pc:chgData name="Deborah Bowe" userId="cf0d7e14-afe6-4a2d-a7a2-4a20d9f66b82" providerId="ADAL" clId="{4D83219D-D13A-436C-8071-84CF94684309}" dt="2019-12-12T00:02:43.604" v="287" actId="207"/>
        <pc:sldMkLst>
          <pc:docMk/>
          <pc:sldMk cId="3207303145" sldId="256"/>
        </pc:sldMkLst>
        <pc:spChg chg="mod">
          <ac:chgData name="Deborah Bowe" userId="cf0d7e14-afe6-4a2d-a7a2-4a20d9f66b82" providerId="ADAL" clId="{4D83219D-D13A-436C-8071-84CF94684309}" dt="2019-12-12T00:02:40.555" v="286" actId="207"/>
          <ac:spMkLst>
            <pc:docMk/>
            <pc:sldMk cId="3207303145" sldId="256"/>
            <ac:spMk id="2" creationId="{00000000-0000-0000-0000-000000000000}"/>
          </ac:spMkLst>
        </pc:spChg>
        <pc:spChg chg="mod">
          <ac:chgData name="Deborah Bowe" userId="cf0d7e14-afe6-4a2d-a7a2-4a20d9f66b82" providerId="ADAL" clId="{4D83219D-D13A-436C-8071-84CF94684309}" dt="2019-12-12T00:02:43.604" v="287" actId="207"/>
          <ac:spMkLst>
            <pc:docMk/>
            <pc:sldMk cId="3207303145" sldId="256"/>
            <ac:spMk id="3" creationId="{00000000-0000-0000-0000-000000000000}"/>
          </ac:spMkLst>
        </pc:spChg>
      </pc:sldChg>
      <pc:sldChg chg="modSp">
        <pc:chgData name="Deborah Bowe" userId="cf0d7e14-afe6-4a2d-a7a2-4a20d9f66b82" providerId="ADAL" clId="{4D83219D-D13A-436C-8071-84CF94684309}" dt="2019-12-12T00:02:55.222" v="289" actId="207"/>
        <pc:sldMkLst>
          <pc:docMk/>
          <pc:sldMk cId="0" sldId="263"/>
        </pc:sldMkLst>
        <pc:spChg chg="mod">
          <ac:chgData name="Deborah Bowe" userId="cf0d7e14-afe6-4a2d-a7a2-4a20d9f66b82" providerId="ADAL" clId="{4D83219D-D13A-436C-8071-84CF94684309}" dt="2019-12-12T00:02:50.557" v="288" actId="207"/>
          <ac:spMkLst>
            <pc:docMk/>
            <pc:sldMk cId="0" sldId="263"/>
            <ac:spMk id="16386" creationId="{00000000-0000-0000-0000-000000000000}"/>
          </ac:spMkLst>
        </pc:spChg>
        <pc:spChg chg="mod">
          <ac:chgData name="Deborah Bowe" userId="cf0d7e14-afe6-4a2d-a7a2-4a20d9f66b82" providerId="ADAL" clId="{4D83219D-D13A-436C-8071-84CF94684309}" dt="2019-12-12T00:02:55.222" v="289" actId="207"/>
          <ac:spMkLst>
            <pc:docMk/>
            <pc:sldMk cId="0" sldId="263"/>
            <ac:spMk id="16387" creationId="{00000000-0000-0000-0000-000000000000}"/>
          </ac:spMkLst>
        </pc:spChg>
      </pc:sldChg>
      <pc:sldChg chg="modSp">
        <pc:chgData name="Deborah Bowe" userId="cf0d7e14-afe6-4a2d-a7a2-4a20d9f66b82" providerId="ADAL" clId="{4D83219D-D13A-436C-8071-84CF94684309}" dt="2019-12-19T23:02:35.437" v="673" actId="20577"/>
        <pc:sldMkLst>
          <pc:docMk/>
          <pc:sldMk cId="0" sldId="267"/>
        </pc:sldMkLst>
        <pc:spChg chg="mod">
          <ac:chgData name="Deborah Bowe" userId="cf0d7e14-afe6-4a2d-a7a2-4a20d9f66b82" providerId="ADAL" clId="{4D83219D-D13A-436C-8071-84CF94684309}" dt="2019-12-19T23:02:35.437" v="673" actId="20577"/>
          <ac:spMkLst>
            <pc:docMk/>
            <pc:sldMk cId="0" sldId="267"/>
            <ac:spMk id="4" creationId="{00000000-0000-0000-0000-000000000000}"/>
          </ac:spMkLst>
        </pc:spChg>
        <pc:spChg chg="mod">
          <ac:chgData name="Deborah Bowe" userId="cf0d7e14-afe6-4a2d-a7a2-4a20d9f66b82" providerId="ADAL" clId="{4D83219D-D13A-436C-8071-84CF94684309}" dt="2019-12-12T00:03:35.428" v="297" actId="207"/>
          <ac:spMkLst>
            <pc:docMk/>
            <pc:sldMk cId="0" sldId="267"/>
            <ac:spMk id="19458" creationId="{00000000-0000-0000-0000-000000000000}"/>
          </ac:spMkLst>
        </pc:spChg>
      </pc:sldChg>
      <pc:sldChg chg="modSp modAnim">
        <pc:chgData name="Deborah Bowe" userId="cf0d7e14-afe6-4a2d-a7a2-4a20d9f66b82" providerId="ADAL" clId="{4D83219D-D13A-436C-8071-84CF94684309}" dt="2019-12-19T23:00:48.338" v="671" actId="20577"/>
        <pc:sldMkLst>
          <pc:docMk/>
          <pc:sldMk cId="2992762651" sldId="270"/>
        </pc:sldMkLst>
        <pc:spChg chg="mod">
          <ac:chgData name="Deborah Bowe" userId="cf0d7e14-afe6-4a2d-a7a2-4a20d9f66b82" providerId="ADAL" clId="{4D83219D-D13A-436C-8071-84CF94684309}" dt="2019-12-12T00:04:06.102" v="301" actId="207"/>
          <ac:spMkLst>
            <pc:docMk/>
            <pc:sldMk cId="2992762651" sldId="270"/>
            <ac:spMk id="2" creationId="{00000000-0000-0000-0000-000000000000}"/>
          </ac:spMkLst>
        </pc:spChg>
        <pc:spChg chg="mod">
          <ac:chgData name="Deborah Bowe" userId="cf0d7e14-afe6-4a2d-a7a2-4a20d9f66b82" providerId="ADAL" clId="{4D83219D-D13A-436C-8071-84CF94684309}" dt="2019-12-19T23:00:48.338" v="671" actId="20577"/>
          <ac:spMkLst>
            <pc:docMk/>
            <pc:sldMk cId="2992762651" sldId="270"/>
            <ac:spMk id="3" creationId="{00000000-0000-0000-0000-000000000000}"/>
          </ac:spMkLst>
        </pc:spChg>
      </pc:sldChg>
      <pc:sldChg chg="modSp">
        <pc:chgData name="Deborah Bowe" userId="cf0d7e14-afe6-4a2d-a7a2-4a20d9f66b82" providerId="ADAL" clId="{4D83219D-D13A-436C-8071-84CF94684309}" dt="2019-12-13T19:15:43.781" v="610" actId="207"/>
        <pc:sldMkLst>
          <pc:docMk/>
          <pc:sldMk cId="3287506696" sldId="272"/>
        </pc:sldMkLst>
        <pc:spChg chg="mod">
          <ac:chgData name="Deborah Bowe" userId="cf0d7e14-afe6-4a2d-a7a2-4a20d9f66b82" providerId="ADAL" clId="{4D83219D-D13A-436C-8071-84CF94684309}" dt="2019-12-13T19:15:43.781" v="610" actId="207"/>
          <ac:spMkLst>
            <pc:docMk/>
            <pc:sldMk cId="3287506696" sldId="272"/>
            <ac:spMk id="2" creationId="{00000000-0000-0000-0000-000000000000}"/>
          </ac:spMkLst>
        </pc:spChg>
        <pc:spChg chg="mod">
          <ac:chgData name="Deborah Bowe" userId="cf0d7e14-afe6-4a2d-a7a2-4a20d9f66b82" providerId="ADAL" clId="{4D83219D-D13A-436C-8071-84CF94684309}" dt="2019-12-12T00:04:29.922" v="306" actId="207"/>
          <ac:spMkLst>
            <pc:docMk/>
            <pc:sldMk cId="3287506696" sldId="272"/>
            <ac:spMk id="3" creationId="{00000000-0000-0000-0000-000000000000}"/>
          </ac:spMkLst>
        </pc:spChg>
      </pc:sldChg>
      <pc:sldChg chg="modSp">
        <pc:chgData name="Deborah Bowe" userId="cf0d7e14-afe6-4a2d-a7a2-4a20d9f66b82" providerId="ADAL" clId="{4D83219D-D13A-436C-8071-84CF94684309}" dt="2019-12-12T00:03:21.458" v="294" actId="207"/>
        <pc:sldMkLst>
          <pc:docMk/>
          <pc:sldMk cId="3029261440" sldId="288"/>
        </pc:sldMkLst>
        <pc:spChg chg="mod">
          <ac:chgData name="Deborah Bowe" userId="cf0d7e14-afe6-4a2d-a7a2-4a20d9f66b82" providerId="ADAL" clId="{4D83219D-D13A-436C-8071-84CF94684309}" dt="2019-12-12T00:03:17.929" v="293" actId="207"/>
          <ac:spMkLst>
            <pc:docMk/>
            <pc:sldMk cId="3029261440" sldId="288"/>
            <ac:spMk id="2" creationId="{00000000-0000-0000-0000-000000000000}"/>
          </ac:spMkLst>
        </pc:spChg>
        <pc:spChg chg="mod">
          <ac:chgData name="Deborah Bowe" userId="cf0d7e14-afe6-4a2d-a7a2-4a20d9f66b82" providerId="ADAL" clId="{4D83219D-D13A-436C-8071-84CF94684309}" dt="2019-12-12T00:03:21.458" v="294" actId="207"/>
          <ac:spMkLst>
            <pc:docMk/>
            <pc:sldMk cId="3029261440" sldId="288"/>
            <ac:spMk id="3" creationId="{00000000-0000-0000-0000-000000000000}"/>
          </ac:spMkLst>
        </pc:spChg>
      </pc:sldChg>
      <pc:sldChg chg="del">
        <pc:chgData name="Deborah Bowe" userId="cf0d7e14-afe6-4a2d-a7a2-4a20d9f66b82" providerId="ADAL" clId="{4D83219D-D13A-436C-8071-84CF94684309}" dt="2019-11-27T16:08:43.935" v="117" actId="2696"/>
        <pc:sldMkLst>
          <pc:docMk/>
          <pc:sldMk cId="1580622178" sldId="289"/>
        </pc:sldMkLst>
      </pc:sldChg>
      <pc:sldChg chg="modSp">
        <pc:chgData name="Deborah Bowe" userId="cf0d7e14-afe6-4a2d-a7a2-4a20d9f66b82" providerId="ADAL" clId="{4D83219D-D13A-436C-8071-84CF94684309}" dt="2019-12-12T00:03:11.950" v="292" actId="207"/>
        <pc:sldMkLst>
          <pc:docMk/>
          <pc:sldMk cId="4108639727" sldId="290"/>
        </pc:sldMkLst>
        <pc:spChg chg="mod">
          <ac:chgData name="Deborah Bowe" userId="cf0d7e14-afe6-4a2d-a7a2-4a20d9f66b82" providerId="ADAL" clId="{4D83219D-D13A-436C-8071-84CF94684309}" dt="2019-12-12T00:03:11.950" v="292" actId="207"/>
          <ac:spMkLst>
            <pc:docMk/>
            <pc:sldMk cId="4108639727" sldId="290"/>
            <ac:spMk id="2" creationId="{00000000-0000-0000-0000-000000000000}"/>
          </ac:spMkLst>
        </pc:spChg>
        <pc:spChg chg="mod">
          <ac:chgData name="Deborah Bowe" userId="cf0d7e14-afe6-4a2d-a7a2-4a20d9f66b82" providerId="ADAL" clId="{4D83219D-D13A-436C-8071-84CF94684309}" dt="2019-12-12T00:03:03.584" v="290" actId="207"/>
          <ac:spMkLst>
            <pc:docMk/>
            <pc:sldMk cId="4108639727" sldId="290"/>
            <ac:spMk id="16386" creationId="{00000000-0000-0000-0000-000000000000}"/>
          </ac:spMkLst>
        </pc:spChg>
        <pc:spChg chg="mod">
          <ac:chgData name="Deborah Bowe" userId="cf0d7e14-afe6-4a2d-a7a2-4a20d9f66b82" providerId="ADAL" clId="{4D83219D-D13A-436C-8071-84CF94684309}" dt="2019-12-12T00:03:08.359" v="291" actId="207"/>
          <ac:spMkLst>
            <pc:docMk/>
            <pc:sldMk cId="4108639727" sldId="290"/>
            <ac:spMk id="16387" creationId="{00000000-0000-0000-0000-000000000000}"/>
          </ac:spMkLst>
        </pc:spChg>
      </pc:sldChg>
      <pc:sldChg chg="modSp">
        <pc:chgData name="Deborah Bowe" userId="cf0d7e14-afe6-4a2d-a7a2-4a20d9f66b82" providerId="ADAL" clId="{4D83219D-D13A-436C-8071-84CF94684309}" dt="2019-12-12T00:03:30.595" v="296" actId="207"/>
        <pc:sldMkLst>
          <pc:docMk/>
          <pc:sldMk cId="1432599212" sldId="291"/>
        </pc:sldMkLst>
        <pc:spChg chg="mod">
          <ac:chgData name="Deborah Bowe" userId="cf0d7e14-afe6-4a2d-a7a2-4a20d9f66b82" providerId="ADAL" clId="{4D83219D-D13A-436C-8071-84CF94684309}" dt="2019-12-12T00:03:26.769" v="295" actId="207"/>
          <ac:spMkLst>
            <pc:docMk/>
            <pc:sldMk cId="1432599212" sldId="291"/>
            <ac:spMk id="2" creationId="{00000000-0000-0000-0000-000000000000}"/>
          </ac:spMkLst>
        </pc:spChg>
        <pc:spChg chg="mod">
          <ac:chgData name="Deborah Bowe" userId="cf0d7e14-afe6-4a2d-a7a2-4a20d9f66b82" providerId="ADAL" clId="{4D83219D-D13A-436C-8071-84CF94684309}" dt="2019-12-12T00:03:30.595" v="296" actId="207"/>
          <ac:spMkLst>
            <pc:docMk/>
            <pc:sldMk cId="1432599212" sldId="291"/>
            <ac:spMk id="3" creationId="{00000000-0000-0000-0000-000000000000}"/>
          </ac:spMkLst>
        </pc:spChg>
      </pc:sldChg>
      <pc:sldChg chg="modSp">
        <pc:chgData name="Deborah Bowe" userId="cf0d7e14-afe6-4a2d-a7a2-4a20d9f66b82" providerId="ADAL" clId="{4D83219D-D13A-436C-8071-84CF94684309}" dt="2019-12-13T19:04:46.231" v="451" actId="20577"/>
        <pc:sldMkLst>
          <pc:docMk/>
          <pc:sldMk cId="4269741090" sldId="292"/>
        </pc:sldMkLst>
        <pc:spChg chg="mod">
          <ac:chgData name="Deborah Bowe" userId="cf0d7e14-afe6-4a2d-a7a2-4a20d9f66b82" providerId="ADAL" clId="{4D83219D-D13A-436C-8071-84CF94684309}" dt="2019-12-13T19:04:46.231" v="451" actId="20577"/>
          <ac:spMkLst>
            <pc:docMk/>
            <pc:sldMk cId="4269741090" sldId="292"/>
            <ac:spMk id="2" creationId="{00000000-0000-0000-0000-000000000000}"/>
          </ac:spMkLst>
        </pc:spChg>
        <pc:spChg chg="mod">
          <ac:chgData name="Deborah Bowe" userId="cf0d7e14-afe6-4a2d-a7a2-4a20d9f66b82" providerId="ADAL" clId="{4D83219D-D13A-436C-8071-84CF94684309}" dt="2019-12-12T00:03:44.237" v="299" actId="207"/>
          <ac:spMkLst>
            <pc:docMk/>
            <pc:sldMk cId="4269741090" sldId="292"/>
            <ac:spMk id="3" creationId="{00000000-0000-0000-0000-000000000000}"/>
          </ac:spMkLst>
        </pc:spChg>
      </pc:sldChg>
      <pc:sldChg chg="modSp">
        <pc:chgData name="Deborah Bowe" userId="cf0d7e14-afe6-4a2d-a7a2-4a20d9f66b82" providerId="ADAL" clId="{4D83219D-D13A-436C-8071-84CF94684309}" dt="2019-12-19T22:39:01.206" v="665" actId="20577"/>
        <pc:sldMkLst>
          <pc:docMk/>
          <pc:sldMk cId="2369955689" sldId="293"/>
        </pc:sldMkLst>
        <pc:spChg chg="mod">
          <ac:chgData name="Deborah Bowe" userId="cf0d7e14-afe6-4a2d-a7a2-4a20d9f66b82" providerId="ADAL" clId="{4D83219D-D13A-436C-8071-84CF94684309}" dt="2019-12-19T22:39:01.206" v="665" actId="20577"/>
          <ac:spMkLst>
            <pc:docMk/>
            <pc:sldMk cId="2369955689" sldId="293"/>
            <ac:spMk id="2" creationId="{00000000-0000-0000-0000-000000000000}"/>
          </ac:spMkLst>
        </pc:spChg>
        <pc:spChg chg="mod">
          <ac:chgData name="Deborah Bowe" userId="cf0d7e14-afe6-4a2d-a7a2-4a20d9f66b82" providerId="ADAL" clId="{4D83219D-D13A-436C-8071-84CF94684309}" dt="2019-12-13T19:05:24.610" v="472" actId="20577"/>
          <ac:spMkLst>
            <pc:docMk/>
            <pc:sldMk cId="2369955689" sldId="293"/>
            <ac:spMk id="3" creationId="{00000000-0000-0000-0000-000000000000}"/>
          </ac:spMkLst>
        </pc:spChg>
      </pc:sldChg>
      <pc:sldChg chg="modSp add">
        <pc:chgData name="Deborah Bowe" userId="cf0d7e14-afe6-4a2d-a7a2-4a20d9f66b82" providerId="ADAL" clId="{4D83219D-D13A-436C-8071-84CF94684309}" dt="2019-12-13T19:15:52.998" v="611" actId="207"/>
        <pc:sldMkLst>
          <pc:docMk/>
          <pc:sldMk cId="747325503" sldId="294"/>
        </pc:sldMkLst>
        <pc:spChg chg="mod">
          <ac:chgData name="Deborah Bowe" userId="cf0d7e14-afe6-4a2d-a7a2-4a20d9f66b82" providerId="ADAL" clId="{4D83219D-D13A-436C-8071-84CF94684309}" dt="2019-12-13T19:15:52.998" v="611" actId="207"/>
          <ac:spMkLst>
            <pc:docMk/>
            <pc:sldMk cId="747325503" sldId="294"/>
            <ac:spMk id="2" creationId="{7B7F9B83-1BD4-48C7-AA2B-D7BA0178751E}"/>
          </ac:spMkLst>
        </pc:spChg>
        <pc:spChg chg="mod">
          <ac:chgData name="Deborah Bowe" userId="cf0d7e14-afe6-4a2d-a7a2-4a20d9f66b82" providerId="ADAL" clId="{4D83219D-D13A-436C-8071-84CF94684309}" dt="2019-12-13T18:58:58.609" v="424" actId="20577"/>
          <ac:spMkLst>
            <pc:docMk/>
            <pc:sldMk cId="747325503" sldId="294"/>
            <ac:spMk id="4" creationId="{08768EFB-E15E-4B69-AB99-97ED5C577804}"/>
          </ac:spMkLst>
        </pc:spChg>
      </pc:sldChg>
    </pc:docChg>
  </pc:docChgLst>
  <pc:docChgLst>
    <pc:chgData name="Deborah Bowe" userId="cf0d7e14-afe6-4a2d-a7a2-4a20d9f66b82" providerId="ADAL" clId="{B779B039-16E4-493A-AF5B-ABDB6FC3FDD5}"/>
    <pc:docChg chg="modSld">
      <pc:chgData name="Deborah Bowe" userId="cf0d7e14-afe6-4a2d-a7a2-4a20d9f66b82" providerId="ADAL" clId="{B779B039-16E4-493A-AF5B-ABDB6FC3FDD5}" dt="2019-11-20T19:39:18.810" v="370" actId="20577"/>
      <pc:docMkLst>
        <pc:docMk/>
      </pc:docMkLst>
      <pc:sldChg chg="modSp modAnim">
        <pc:chgData name="Deborah Bowe" userId="cf0d7e14-afe6-4a2d-a7a2-4a20d9f66b82" providerId="ADAL" clId="{B779B039-16E4-493A-AF5B-ABDB6FC3FDD5}" dt="2019-11-20T19:39:18.810" v="370" actId="20577"/>
        <pc:sldMkLst>
          <pc:docMk/>
          <pc:sldMk cId="2992762651" sldId="270"/>
        </pc:sldMkLst>
        <pc:spChg chg="mod">
          <ac:chgData name="Deborah Bowe" userId="cf0d7e14-afe6-4a2d-a7a2-4a20d9f66b82" providerId="ADAL" clId="{B779B039-16E4-493A-AF5B-ABDB6FC3FDD5}" dt="2019-11-20T19:39:18.810" v="370" actId="20577"/>
          <ac:spMkLst>
            <pc:docMk/>
            <pc:sldMk cId="2992762651" sldId="270"/>
            <ac:spMk id="3" creationId="{00000000-0000-0000-0000-000000000000}"/>
          </ac:spMkLst>
        </pc:spChg>
      </pc:sldChg>
      <pc:sldChg chg="modSp">
        <pc:chgData name="Deborah Bowe" userId="cf0d7e14-afe6-4a2d-a7a2-4a20d9f66b82" providerId="ADAL" clId="{B779B039-16E4-493A-AF5B-ABDB6FC3FDD5}" dt="2019-11-20T19:37:05.837" v="361" actId="14100"/>
        <pc:sldMkLst>
          <pc:docMk/>
          <pc:sldMk cId="3287506696" sldId="272"/>
        </pc:sldMkLst>
        <pc:spChg chg="mod">
          <ac:chgData name="Deborah Bowe" userId="cf0d7e14-afe6-4a2d-a7a2-4a20d9f66b82" providerId="ADAL" clId="{B779B039-16E4-493A-AF5B-ABDB6FC3FDD5}" dt="2019-11-20T19:37:05.837" v="361" actId="14100"/>
          <ac:spMkLst>
            <pc:docMk/>
            <pc:sldMk cId="3287506696" sldId="272"/>
            <ac:spMk id="3" creationId="{00000000-0000-0000-0000-000000000000}"/>
          </ac:spMkLst>
        </pc:spChg>
      </pc:sldChg>
    </pc:docChg>
  </pc:docChgLst>
  <pc:docChgLst>
    <pc:chgData name="Kristen Ward" userId="e317a11b-d892-4919-b609-f8ffed5c4202" providerId="ADAL" clId="{3242F8B1-24FA-41E5-9FA5-8B77CCAEB786}"/>
    <pc:docChg chg="modSld">
      <pc:chgData name="Kristen Ward" userId="e317a11b-d892-4919-b609-f8ffed5c4202" providerId="ADAL" clId="{3242F8B1-24FA-41E5-9FA5-8B77CCAEB786}" dt="2019-11-27T15:48:12.982" v="113" actId="20577"/>
      <pc:docMkLst>
        <pc:docMk/>
      </pc:docMkLst>
      <pc:sldChg chg="modSp">
        <pc:chgData name="Kristen Ward" userId="e317a11b-d892-4919-b609-f8ffed5c4202" providerId="ADAL" clId="{3242F8B1-24FA-41E5-9FA5-8B77CCAEB786}" dt="2019-11-27T15:45:33.157" v="86" actId="20577"/>
        <pc:sldMkLst>
          <pc:docMk/>
          <pc:sldMk cId="0" sldId="263"/>
        </pc:sldMkLst>
        <pc:spChg chg="mod">
          <ac:chgData name="Kristen Ward" userId="e317a11b-d892-4919-b609-f8ffed5c4202" providerId="ADAL" clId="{3242F8B1-24FA-41E5-9FA5-8B77CCAEB786}" dt="2019-11-27T15:45:33.157" v="86" actId="20577"/>
          <ac:spMkLst>
            <pc:docMk/>
            <pc:sldMk cId="0" sldId="263"/>
            <ac:spMk id="16387" creationId="{00000000-0000-0000-0000-000000000000}"/>
          </ac:spMkLst>
        </pc:spChg>
      </pc:sldChg>
      <pc:sldChg chg="modSp">
        <pc:chgData name="Kristen Ward" userId="e317a11b-d892-4919-b609-f8ffed5c4202" providerId="ADAL" clId="{3242F8B1-24FA-41E5-9FA5-8B77CCAEB786}" dt="2019-11-27T15:48:12.982" v="113" actId="20577"/>
        <pc:sldMkLst>
          <pc:docMk/>
          <pc:sldMk cId="2992762651" sldId="270"/>
        </pc:sldMkLst>
        <pc:spChg chg="mod">
          <ac:chgData name="Kristen Ward" userId="e317a11b-d892-4919-b609-f8ffed5c4202" providerId="ADAL" clId="{3242F8B1-24FA-41E5-9FA5-8B77CCAEB786}" dt="2019-11-27T15:48:12.982" v="113" actId="20577"/>
          <ac:spMkLst>
            <pc:docMk/>
            <pc:sldMk cId="2992762651" sldId="270"/>
            <ac:spMk id="3" creationId="{00000000-0000-0000-0000-000000000000}"/>
          </ac:spMkLst>
        </pc:spChg>
      </pc:sldChg>
      <pc:sldChg chg="modSp">
        <pc:chgData name="Kristen Ward" userId="e317a11b-d892-4919-b609-f8ffed5c4202" providerId="ADAL" clId="{3242F8B1-24FA-41E5-9FA5-8B77CCAEB786}" dt="2019-11-27T15:47:14.026" v="112" actId="20577"/>
        <pc:sldMkLst>
          <pc:docMk/>
          <pc:sldMk cId="4108639727" sldId="290"/>
        </pc:sldMkLst>
        <pc:spChg chg="mod">
          <ac:chgData name="Kristen Ward" userId="e317a11b-d892-4919-b609-f8ffed5c4202" providerId="ADAL" clId="{3242F8B1-24FA-41E5-9FA5-8B77CCAEB786}" dt="2019-11-27T15:47:14.026" v="112" actId="20577"/>
          <ac:spMkLst>
            <pc:docMk/>
            <pc:sldMk cId="4108639727" sldId="290"/>
            <ac:spMk id="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29010E6-1C9F-4935-AD98-746ECB761F76}" type="datetimeFigureOut">
              <a:rPr lang="en-US" smtClean="0"/>
              <a:t>12/19/2019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464CCDD-6748-4727-9A62-C5C67236D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919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171A9B2-65D1-4276-869D-17D2D0139610}" type="datetimeFigureOut">
              <a:rPr lang="en-US" smtClean="0"/>
              <a:t>12/19/2019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A99EC24-C071-47DD-846E-B35715F74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887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9EC24-C071-47DD-846E-B35715F747E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5658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Make</a:t>
            </a:r>
            <a:r>
              <a:rPr lang="en-US" baseline="0"/>
              <a:t> a general statement about the QIA topic will affect specific outcomes.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9EC24-C071-47DD-846E-B35715F747E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065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State</a:t>
            </a:r>
            <a:r>
              <a:rPr lang="en-US" baseline="0"/>
              <a:t> the process for how</a:t>
            </a:r>
            <a:r>
              <a:rPr lang="en-US"/>
              <a:t> we arrived at the</a:t>
            </a:r>
            <a:r>
              <a:rPr lang="en-US" baseline="0"/>
              <a:t> conclusion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9EC24-C071-47DD-846E-B35715F747E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5490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State high-level goals.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9EC24-C071-47DD-846E-B35715F747E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5038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Specifics on how process will 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9EC24-C071-47DD-846E-B35715F747E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1460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Specifics on how process will 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9EC24-C071-47DD-846E-B35715F747E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8349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Overview of actions required/expectations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9EC24-C071-47DD-846E-B35715F747E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4568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Add appropriate contact info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9EC24-C071-47DD-846E-B35715F747E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63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900"/>
            </a:lvl1pPr>
          </a:lstStyle>
          <a:p>
            <a:fld id="{8FA15BA4-7FAD-486F-99B9-6F8D887F7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855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900"/>
            </a:lvl1pPr>
          </a:lstStyle>
          <a:p>
            <a:fld id="{8FA15BA4-7FAD-486F-99B9-6F8D887F7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465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524000"/>
          </a:xfr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F6C8B-CD4F-4C21-8DE0-BADFC1AE4FE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381000" y="2133600"/>
            <a:ext cx="8382000" cy="3962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33562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9658" y="1614949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fld id="{2AD123E5-920D-43A5-8354-D12A333E49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922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1"/>
            <a:ext cx="8229600" cy="4343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6000">
              <a:schemeClr val="bg1"/>
            </a:gs>
            <a:gs pos="7000">
              <a:srgbClr val="82BA41">
                <a:alpha val="14000"/>
              </a:srgbClr>
            </a:gs>
            <a:gs pos="87000">
              <a:schemeClr val="bg1"/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104963"/>
            <a:ext cx="2532657" cy="591313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F6C8B-CD4F-4C21-8DE0-BADFC1AE4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56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65" r:id="rId4"/>
    <p:sldLayoutId id="2147483663" r:id="rId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urveymonkey.com/r/Y8TZLX9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Deborah.bowe@midwestkidneynetwork.org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5" Type="http://schemas.openxmlformats.org/officeDocument/2006/relationships/hyperlink" Target="mailto:Candace.kohls@midwestkidneynetwork.org" TargetMode="External"/><Relationship Id="rId4" Type="http://schemas.openxmlformats.org/officeDocument/2006/relationships/hyperlink" Target="mailto:Kristen.ward@midwestkidneynetwork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Reducing Bloodstream Infections in the ESRD Community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Midwest Kidney Network</a:t>
            </a:r>
          </a:p>
          <a:p>
            <a:r>
              <a:rPr lang="en-US" sz="2000" dirty="0">
                <a:solidFill>
                  <a:srgbClr val="0070C0"/>
                </a:solidFill>
              </a:rPr>
              <a:t>December 2019</a:t>
            </a:r>
          </a:p>
        </p:txBody>
      </p:sp>
    </p:spTree>
    <p:extLst>
      <p:ext uri="{BB962C8B-B14F-4D97-AF65-F5344CB8AC3E}">
        <p14:creationId xmlns:p14="http://schemas.microsoft.com/office/powerpoint/2010/main" val="3207303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631">
        <p:fade/>
      </p:transition>
    </mc:Choice>
    <mc:Fallback xmlns="">
      <p:transition spd="med" advTm="3631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F9B83-1BD4-48C7-AA2B-D7BA01787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Survey Monkey Link</a:t>
            </a:r>
            <a:r>
              <a:rPr lang="en-US" dirty="0"/>
              <a:t>	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8323791-0C27-438B-B2FD-F23CCAF37C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F6C8B-CD4F-4C21-8DE0-BADFC1AE4FE4}" type="slidenum">
              <a:rPr lang="en-US" smtClean="0"/>
              <a:t>10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768EFB-E15E-4B69-AB99-97ED5C577804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hlinkClick r:id="rId2"/>
              </a:rPr>
              <a:t>https://www.surveymonkey.com/r/Y8TZLX9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Please go to attached link for short survey monkey regarding your unit practices.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325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52400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1"/>
            <a:ext cx="8229600" cy="4267200"/>
          </a:xfrm>
        </p:spPr>
        <p:txBody>
          <a:bodyPr/>
          <a:lstStyle/>
          <a:p>
            <a:pPr marL="457200" lvl="1" indent="0" algn="ctr">
              <a:buNone/>
            </a:pPr>
            <a:r>
              <a:rPr lang="en-US" sz="2400" dirty="0">
                <a:solidFill>
                  <a:srgbClr val="0070C0"/>
                </a:solidFill>
              </a:rPr>
              <a:t>Debbie Bowe RN:  </a:t>
            </a:r>
            <a:r>
              <a:rPr lang="en-US" sz="2400" dirty="0">
                <a:hlinkClick r:id="rId3"/>
              </a:rPr>
              <a:t>Deborah.bowe@midwestkidneynetwork.org</a:t>
            </a:r>
            <a:endParaRPr lang="en-US" sz="2400" dirty="0"/>
          </a:p>
          <a:p>
            <a:pPr marL="457200" lvl="1" indent="0" algn="ctr">
              <a:buNone/>
            </a:pPr>
            <a:r>
              <a:rPr lang="en-US" sz="2400" dirty="0">
                <a:solidFill>
                  <a:srgbClr val="0070C0"/>
                </a:solidFill>
              </a:rPr>
              <a:t>Kristen Ward, MPH: </a:t>
            </a:r>
            <a:r>
              <a:rPr lang="en-US" sz="2400" dirty="0">
                <a:hlinkClick r:id="rId4"/>
              </a:rPr>
              <a:t>Kristen.ward@midwestkidneynetwork.org</a:t>
            </a:r>
            <a:endParaRPr lang="en-US" sz="2400" dirty="0"/>
          </a:p>
          <a:p>
            <a:pPr marL="457200" lvl="1" indent="0" algn="ctr">
              <a:buNone/>
            </a:pPr>
            <a:r>
              <a:rPr lang="en-US" sz="2400" dirty="0">
                <a:solidFill>
                  <a:srgbClr val="0070C0"/>
                </a:solidFill>
              </a:rPr>
              <a:t>Candy Kohls, RN:  </a:t>
            </a:r>
            <a:r>
              <a:rPr lang="en-US" sz="2400" dirty="0">
                <a:hlinkClick r:id="rId5"/>
              </a:rPr>
              <a:t>Candace.kohls@midwestkidneynetwork.org</a:t>
            </a:r>
            <a:endParaRPr lang="en-US" sz="2400" dirty="0"/>
          </a:p>
          <a:p>
            <a:pPr marL="457200" lvl="1" indent="0" algn="ctr">
              <a:buNone/>
            </a:pPr>
            <a:endParaRPr lang="en-US" sz="2400" dirty="0"/>
          </a:p>
          <a:p>
            <a:pPr marL="457200" lvl="1" indent="0" algn="ctr">
              <a:buNone/>
            </a:pPr>
            <a:r>
              <a:rPr lang="en-US" sz="2400" dirty="0">
                <a:solidFill>
                  <a:srgbClr val="0070C0"/>
                </a:solidFill>
              </a:rPr>
              <a:t>651-644-9877</a:t>
            </a:r>
          </a:p>
          <a:p>
            <a:pPr marL="457200" lvl="1" indent="0">
              <a:buNone/>
            </a:pPr>
            <a:endParaRPr lang="en-US" sz="2400" dirty="0">
              <a:solidFill>
                <a:srgbClr val="0070C0"/>
              </a:solidFill>
            </a:endParaRPr>
          </a:p>
          <a:p>
            <a:pPr marL="457200" lvl="1" indent="0" algn="ctr">
              <a:buNone/>
            </a:pPr>
            <a:r>
              <a:rPr lang="en-US" sz="2400" dirty="0">
                <a:solidFill>
                  <a:srgbClr val="0070C0"/>
                </a:solidFill>
              </a:rPr>
              <a:t>Thank you!!</a:t>
            </a:r>
          </a:p>
          <a:p>
            <a:pPr marL="457200" lvl="1" indent="0" algn="ctr">
              <a:buNone/>
            </a:pP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629400" y="6324600"/>
            <a:ext cx="2133600" cy="365125"/>
          </a:xfrm>
          <a:prstGeom prst="rect">
            <a:avLst/>
          </a:prstGeom>
        </p:spPr>
        <p:txBody>
          <a:bodyPr/>
          <a:lstStyle/>
          <a:p>
            <a:fld id="{CA840266-23FC-4300-9138-0E7B93FAB08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506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1875">
        <p14:reveal/>
      </p:transition>
    </mc:Choice>
    <mc:Fallback xmlns="">
      <p:transition spd="slow" advTm="11875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399"/>
            <a:ext cx="8229600" cy="1389413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0070C0"/>
                </a:solidFill>
              </a:rPr>
              <a:t>Project Overview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22520"/>
          </a:xfrm>
        </p:spPr>
        <p:txBody>
          <a:bodyPr/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en-US" sz="2400" dirty="0">
                <a:solidFill>
                  <a:srgbClr val="0070C0"/>
                </a:solidFill>
              </a:rPr>
              <a:t>For 2020, CMS has directed ESRD Networks to work with the 20% of facilities with the highest excess infections in NHSN.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altLang="en-US" sz="2400" dirty="0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70C0"/>
                </a:solidFill>
              </a:rPr>
              <a:t>Infections are the second leading cause of death in ESRD patients.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70C0"/>
                </a:solidFill>
              </a:rPr>
              <a:t>One of the sources for bloodstream infections (BSIs) in the ESRD population is catheter related infections.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70C0"/>
                </a:solidFill>
              </a:rPr>
              <a:t>ESRD patients are also at a higher risk in developing BSI from other comorbid conditions, wounds.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70C0"/>
                </a:solidFill>
              </a:rPr>
              <a:t>Communication between dialysis units and other healthcare settings is needed to provide the best care for our patients. </a:t>
            </a:r>
          </a:p>
          <a:p>
            <a:pPr marL="0" indent="0">
              <a:spcBef>
                <a:spcPts val="0"/>
              </a:spcBef>
              <a:buNone/>
            </a:pPr>
            <a:endParaRPr lang="en-US" altLang="en-US" sz="2800" dirty="0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alt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629400" y="6324600"/>
            <a:ext cx="2133600" cy="365125"/>
          </a:xfrm>
          <a:prstGeom prst="rect">
            <a:avLst/>
          </a:prstGeom>
        </p:spPr>
        <p:txBody>
          <a:bodyPr/>
          <a:lstStyle/>
          <a:p>
            <a:fld id="{CA840266-23FC-4300-9138-0E7B93FAB085}" type="slidenum">
              <a:rPr lang="en-US" smtClean="0"/>
              <a:pPr/>
              <a:t>2</a:t>
            </a:fld>
            <a:endParaRPr lang="en-US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6562">
        <p14:reveal/>
      </p:transition>
    </mc:Choice>
    <mc:Fallback xmlns="">
      <p:transition spd="slow" advTm="1656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828800"/>
            <a:ext cx="8229600" cy="5334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altLang="en-US" sz="2400" b="1" dirty="0">
                <a:solidFill>
                  <a:srgbClr val="0070C0"/>
                </a:solidFill>
              </a:rPr>
              <a:t>Why has your facility been chosen for this project?</a:t>
            </a:r>
          </a:p>
          <a:p>
            <a:pPr marL="0" indent="0">
              <a:spcAft>
                <a:spcPts val="600"/>
              </a:spcAft>
              <a:buNone/>
            </a:pPr>
            <a:endParaRPr lang="en-US" altLang="en-US" sz="2800" dirty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rgbClr val="0070C0"/>
                </a:solidFill>
              </a:rPr>
              <a:t>Project Overview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010400" y="6324600"/>
            <a:ext cx="2133600" cy="365125"/>
          </a:xfrm>
          <a:prstGeom prst="rect">
            <a:avLst/>
          </a:prstGeom>
        </p:spPr>
        <p:txBody>
          <a:bodyPr/>
          <a:lstStyle/>
          <a:p>
            <a:fld id="{CA840266-23FC-4300-9138-0E7B93FAB08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838200" y="2690336"/>
            <a:ext cx="7467600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</a:pPr>
            <a:r>
              <a:rPr lang="en-US" altLang="en-US" sz="2400" i="1" dirty="0">
                <a:solidFill>
                  <a:srgbClr val="0070C0"/>
                </a:solidFill>
              </a:rPr>
              <a:t>Your facility has been selected based on a current analysis of facilities with the most excess bloodstream infections (BSIs) in the Excess Infection Report in the National Healthcare Safety Network (NHSN) from 1</a:t>
            </a:r>
            <a:r>
              <a:rPr lang="en-US" altLang="en-US" sz="2400" i="1" baseline="30000" dirty="0">
                <a:solidFill>
                  <a:srgbClr val="0070C0"/>
                </a:solidFill>
              </a:rPr>
              <a:t>st</a:t>
            </a:r>
            <a:r>
              <a:rPr lang="en-US" altLang="en-US" sz="2400" i="1" dirty="0">
                <a:solidFill>
                  <a:srgbClr val="0070C0"/>
                </a:solidFill>
              </a:rPr>
              <a:t> and 2</a:t>
            </a:r>
            <a:r>
              <a:rPr lang="en-US" altLang="en-US" sz="2400" i="1" baseline="30000" dirty="0">
                <a:solidFill>
                  <a:srgbClr val="0070C0"/>
                </a:solidFill>
              </a:rPr>
              <a:t>nd</a:t>
            </a:r>
            <a:r>
              <a:rPr lang="en-US" altLang="en-US" sz="2400" i="1" dirty="0">
                <a:solidFill>
                  <a:srgbClr val="0070C0"/>
                </a:solidFill>
              </a:rPr>
              <a:t> quarter 2019 data.</a:t>
            </a:r>
          </a:p>
          <a:p>
            <a:pPr lvl="0">
              <a:spcAft>
                <a:spcPts val="600"/>
              </a:spcAft>
            </a:pPr>
            <a:r>
              <a:rPr lang="en-US" altLang="en-US" sz="2400" i="1" dirty="0">
                <a:solidFill>
                  <a:srgbClr val="0070C0"/>
                </a:solidFill>
              </a:rPr>
              <a:t>Your unit is among the units with the highest bloodstream infection rate using that report.</a:t>
            </a:r>
          </a:p>
          <a:p>
            <a:pPr lvl="0">
              <a:spcAft>
                <a:spcPts val="600"/>
              </a:spcAft>
            </a:pPr>
            <a:endParaRPr lang="en-US" altLang="en-US" sz="2400" b="1" i="1" dirty="0">
              <a:solidFill>
                <a:srgbClr val="4BACC6">
                  <a:lumMod val="75000"/>
                </a:srgb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08639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013">
        <p:fade/>
      </p:transition>
    </mc:Choice>
    <mc:Fallback xmlns="">
      <p:transition spd="med" advTm="14013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524000"/>
          </a:xfrm>
        </p:spPr>
        <p:txBody>
          <a:bodyPr/>
          <a:lstStyle/>
          <a:p>
            <a:r>
              <a:rPr lang="en-US" altLang="en-US" dirty="0">
                <a:solidFill>
                  <a:srgbClr val="0070C0"/>
                </a:solidFill>
              </a:rPr>
              <a:t>Project Objectives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981201"/>
            <a:ext cx="8305800" cy="4343400"/>
          </a:xfrm>
        </p:spPr>
        <p:txBody>
          <a:bodyPr/>
          <a:lstStyle/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000" dirty="0">
                <a:solidFill>
                  <a:srgbClr val="0070C0"/>
                </a:solidFill>
              </a:rPr>
              <a:t>Improve the quality of care for patients by reducing BSIs by 20% in 2020.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solidFill>
                  <a:srgbClr val="0070C0"/>
                </a:solidFill>
              </a:rPr>
              <a:t>Use of CDC Core Interventions.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solidFill>
                  <a:srgbClr val="0070C0"/>
                </a:solidFill>
              </a:rPr>
              <a:t>Participation in NCC BSI LAN calls.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solidFill>
                  <a:srgbClr val="0070C0"/>
                </a:solidFill>
              </a:rPr>
              <a:t>Support NHSN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000" dirty="0">
                <a:solidFill>
                  <a:srgbClr val="0070C0"/>
                </a:solidFill>
              </a:rPr>
              <a:t>2.    Improve communication and increase awareness of the need for infection control precautions and treatment across the continuum of care for chronic kidney disease (CKD) patients on dialysis.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000" dirty="0">
                <a:solidFill>
                  <a:srgbClr val="0070C0"/>
                </a:solidFill>
              </a:rPr>
              <a:t>3.   Increase facility participation in an established health information exchange or another effective transfer of information relative to positive blood culture result drawn outside of the facility.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629400" y="6324600"/>
            <a:ext cx="2133600" cy="365125"/>
          </a:xfrm>
          <a:prstGeom prst="rect">
            <a:avLst/>
          </a:prstGeom>
        </p:spPr>
        <p:txBody>
          <a:bodyPr/>
          <a:lstStyle/>
          <a:p>
            <a:fld id="{CA840266-23FC-4300-9138-0E7B93FAB085}" type="slidenum">
              <a:rPr lang="en-US" smtClean="0"/>
              <a:pPr/>
              <a:t>4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29261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21991">
        <p14:reveal/>
      </p:transition>
    </mc:Choice>
    <mc:Fallback xmlns="">
      <p:transition spd="slow" advTm="2199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2400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Measuring Improvement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153400" cy="41910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70C0"/>
                </a:solidFill>
              </a:rPr>
              <a:t>Facility’s monthly reported BSI rate from NHSN will be monitored and trended.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70C0"/>
                </a:solidFill>
              </a:rPr>
              <a:t>Feedback will be provided to each facility in a variety of ways including comparative data report for individual progress compared to all project facilities.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70C0"/>
                </a:solidFill>
              </a:rPr>
              <a:t>Periodic review of BSI root cause analysis and interventions in your specific unit will occur by webinar or phone calls as needed.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629400" y="6324600"/>
            <a:ext cx="2133600" cy="365125"/>
          </a:xfrm>
          <a:prstGeom prst="rect">
            <a:avLst/>
          </a:prstGeom>
        </p:spPr>
        <p:txBody>
          <a:bodyPr/>
          <a:lstStyle/>
          <a:p>
            <a:fld id="{CA840266-23FC-4300-9138-0E7B93FAB085}" type="slidenum">
              <a:rPr lang="en-US" smtClean="0"/>
              <a:pPr/>
              <a:t>5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32599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9653">
        <p14:reveal/>
      </p:transition>
    </mc:Choice>
    <mc:Fallback xmlns="">
      <p:transition spd="slow" advTm="19653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43434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altLang="en-US" sz="2400" dirty="0">
                <a:solidFill>
                  <a:srgbClr val="0070C0"/>
                </a:solidFill>
              </a:rPr>
              <a:t>During this project, we will be discussing best demonstrated practices for sustaining improvement</a:t>
            </a:r>
          </a:p>
          <a:p>
            <a:pPr>
              <a:spcAft>
                <a:spcPts val="1200"/>
              </a:spcAft>
            </a:pPr>
            <a:r>
              <a:rPr lang="en-US" altLang="en-US" sz="2400" dirty="0">
                <a:solidFill>
                  <a:srgbClr val="0070C0"/>
                </a:solidFill>
              </a:rPr>
              <a:t>You will be provided a link to a short questionnaire following this presentation.</a:t>
            </a:r>
          </a:p>
          <a:p>
            <a:pPr>
              <a:spcAft>
                <a:spcPts val="1200"/>
              </a:spcAft>
            </a:pPr>
            <a:r>
              <a:rPr lang="en-US" altLang="en-US" sz="2400" dirty="0">
                <a:solidFill>
                  <a:srgbClr val="0070C0"/>
                </a:solidFill>
              </a:rPr>
              <a:t>Please complete survey monkey link by </a:t>
            </a:r>
            <a:r>
              <a:rPr lang="en-US" altLang="en-US" sz="2400" dirty="0">
                <a:solidFill>
                  <a:srgbClr val="FF0000"/>
                </a:solidFill>
              </a:rPr>
              <a:t>January 10</a:t>
            </a:r>
            <a:r>
              <a:rPr lang="en-US" altLang="en-US" sz="2400" baseline="30000" dirty="0">
                <a:solidFill>
                  <a:srgbClr val="FF0000"/>
                </a:solidFill>
              </a:rPr>
              <a:t>th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>
                <a:solidFill>
                  <a:srgbClr val="0070C0"/>
                </a:solidFill>
              </a:rPr>
              <a:t>to identify your facility’s current methods for sustaining successful practices and who is accountable for NHSN and BSI reduction at your facility.</a:t>
            </a:r>
            <a:endParaRPr lang="en-US" sz="2400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1524000"/>
          </a:xfrm>
        </p:spPr>
        <p:txBody>
          <a:bodyPr>
            <a:normAutofit/>
          </a:bodyPr>
          <a:lstStyle/>
          <a:p>
            <a:r>
              <a:rPr lang="en-US" altLang="en-US" dirty="0">
                <a:solidFill>
                  <a:srgbClr val="0070C0"/>
                </a:solidFill>
              </a:rPr>
              <a:t>Sustaining Improvement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010400" y="6324600"/>
            <a:ext cx="2133600" cy="365125"/>
          </a:xfrm>
          <a:prstGeom prst="rect">
            <a:avLst/>
          </a:prstGeom>
        </p:spPr>
        <p:txBody>
          <a:bodyPr/>
          <a:lstStyle/>
          <a:p>
            <a:fld id="{CA840266-23FC-4300-9138-0E7B93FAB08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81000" y="304801"/>
            <a:ext cx="82296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br>
              <a:rPr lang="en-US" altLang="en-US" sz="400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br>
              <a:rPr lang="en-US" altLang="en-US" sz="400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br>
              <a:rPr lang="en-US" altLang="en-US" sz="2400">
                <a:solidFill>
                  <a:schemeClr val="tx2"/>
                </a:solidFill>
              </a:rPr>
            </a:br>
            <a:endParaRPr lang="en-US" altLang="en-US" sz="2400">
              <a:solidFill>
                <a:schemeClr val="tx2"/>
              </a:solidFill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6890">
        <p14:reveal/>
      </p:transition>
    </mc:Choice>
    <mc:Fallback xmlns="">
      <p:transition spd="slow" advTm="1689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80060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		</a:t>
            </a:r>
            <a:r>
              <a:rPr lang="en-US" sz="2400" b="1" dirty="0">
                <a:solidFill>
                  <a:srgbClr val="0070C0"/>
                </a:solidFill>
              </a:rPr>
              <a:t>Bloodstream Infection (BSI) QIA LAN </a:t>
            </a:r>
            <a:r>
              <a:rPr lang="en-US" sz="2400" dirty="0">
                <a:solidFill>
                  <a:srgbClr val="0070C0"/>
                </a:solidFill>
              </a:rPr>
              <a:t>	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</a:rPr>
              <a:t>Date (1st Tuesdays) </a:t>
            </a:r>
            <a:r>
              <a:rPr lang="en-US" sz="2400" dirty="0">
                <a:solidFill>
                  <a:srgbClr val="0070C0"/>
                </a:solidFill>
              </a:rPr>
              <a:t>	</a:t>
            </a:r>
            <a:r>
              <a:rPr lang="en-US" sz="2400" b="1" dirty="0">
                <a:solidFill>
                  <a:srgbClr val="0070C0"/>
                </a:solidFill>
              </a:rPr>
              <a:t>Time </a:t>
            </a:r>
            <a:r>
              <a:rPr lang="en-US" sz="2400" dirty="0">
                <a:solidFill>
                  <a:srgbClr val="0070C0"/>
                </a:solidFill>
              </a:rPr>
              <a:t>	</a:t>
            </a:r>
          </a:p>
          <a:p>
            <a:r>
              <a:rPr lang="nb-NO" sz="2400" dirty="0">
                <a:solidFill>
                  <a:srgbClr val="0070C0"/>
                </a:solidFill>
              </a:rPr>
              <a:t>January 7, 2020 	3 pm ET, 2pm CT (Info sent out already)</a:t>
            </a:r>
          </a:p>
          <a:p>
            <a:r>
              <a:rPr lang="en-US" sz="2400" dirty="0">
                <a:solidFill>
                  <a:srgbClr val="0070C0"/>
                </a:solidFill>
              </a:rPr>
              <a:t>March 3, 2020 	3 pm ET, 2 pm CT	</a:t>
            </a:r>
          </a:p>
          <a:p>
            <a:r>
              <a:rPr lang="en-US" sz="2400" dirty="0">
                <a:solidFill>
                  <a:srgbClr val="0070C0"/>
                </a:solidFill>
              </a:rPr>
              <a:t>May 5, 2020 	3 pm ET, 2pm CT 	</a:t>
            </a:r>
          </a:p>
          <a:p>
            <a:r>
              <a:rPr lang="en-US" sz="2400" dirty="0">
                <a:solidFill>
                  <a:srgbClr val="0070C0"/>
                </a:solidFill>
              </a:rPr>
              <a:t>July 7, 2020 	3pm ET, 2 pm CT 	</a:t>
            </a:r>
          </a:p>
          <a:p>
            <a:r>
              <a:rPr lang="en-US" sz="2400" dirty="0">
                <a:solidFill>
                  <a:srgbClr val="0070C0"/>
                </a:solidFill>
              </a:rPr>
              <a:t>Sept 1, 2020 	3pm ET, 2 pm CT 	</a:t>
            </a:r>
          </a:p>
          <a:p>
            <a:r>
              <a:rPr lang="en-US" sz="2400" dirty="0">
                <a:solidFill>
                  <a:srgbClr val="0070C0"/>
                </a:solidFill>
              </a:rPr>
              <a:t>Nov. 3, 2020 	3pm ET, 2 pm CT </a:t>
            </a:r>
          </a:p>
          <a:p>
            <a:r>
              <a:rPr lang="en-US" sz="2400" dirty="0">
                <a:solidFill>
                  <a:srgbClr val="FF0000"/>
                </a:solidFill>
              </a:rPr>
              <a:t>Information will be sent out before the calls to register</a:t>
            </a:r>
            <a:r>
              <a:rPr lang="en-US" sz="2400" dirty="0"/>
              <a:t>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National NCC Call Schedule</a:t>
            </a:r>
          </a:p>
        </p:txBody>
      </p:sp>
    </p:spTree>
    <p:extLst>
      <p:ext uri="{BB962C8B-B14F-4D97-AF65-F5344CB8AC3E}">
        <p14:creationId xmlns:p14="http://schemas.microsoft.com/office/powerpoint/2010/main" val="4269741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800601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b="1" dirty="0">
                <a:solidFill>
                  <a:srgbClr val="0070C0"/>
                </a:solidFill>
              </a:rPr>
              <a:t>Bloodstream Infection Project Practice Improvement Calls</a:t>
            </a:r>
            <a:r>
              <a:rPr lang="en-US" sz="2400" dirty="0">
                <a:solidFill>
                  <a:srgbClr val="0070C0"/>
                </a:solidFill>
              </a:rPr>
              <a:t>	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Date (Usually 1st Tuesdays) </a:t>
            </a:r>
            <a:r>
              <a:rPr lang="en-US" sz="2400" dirty="0">
                <a:solidFill>
                  <a:srgbClr val="0070C0"/>
                </a:solidFill>
              </a:rPr>
              <a:t>	</a:t>
            </a:r>
            <a:r>
              <a:rPr lang="en-US" sz="2400" b="1" dirty="0">
                <a:solidFill>
                  <a:srgbClr val="0070C0"/>
                </a:solidFill>
              </a:rPr>
              <a:t>Time </a:t>
            </a:r>
            <a:r>
              <a:rPr lang="en-US" sz="2400" dirty="0">
                <a:solidFill>
                  <a:srgbClr val="0070C0"/>
                </a:solidFill>
              </a:rPr>
              <a:t>	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rgbClr val="0070C0"/>
                </a:solidFill>
              </a:rPr>
              <a:t>     </a:t>
            </a:r>
            <a:r>
              <a:rPr lang="en-US" sz="2400" b="1" dirty="0">
                <a:solidFill>
                  <a:srgbClr val="0070C0"/>
                </a:solidFill>
              </a:rPr>
              <a:t>Opposite months from NCC calls</a:t>
            </a:r>
          </a:p>
          <a:p>
            <a:r>
              <a:rPr lang="nb-NO" sz="2400" dirty="0">
                <a:solidFill>
                  <a:srgbClr val="0070C0"/>
                </a:solidFill>
              </a:rPr>
              <a:t>December 19, 2019 Today 		PowerPoint	</a:t>
            </a:r>
          </a:p>
          <a:p>
            <a:r>
              <a:rPr lang="en-US" sz="2400" dirty="0">
                <a:solidFill>
                  <a:srgbClr val="0070C0"/>
                </a:solidFill>
              </a:rPr>
              <a:t>January 28, 2020 			2 pm ET, 1 pm CT	</a:t>
            </a:r>
          </a:p>
          <a:p>
            <a:r>
              <a:rPr lang="en-US" sz="2400" dirty="0">
                <a:solidFill>
                  <a:srgbClr val="0070C0"/>
                </a:solidFill>
              </a:rPr>
              <a:t>April 7, 2020 			2 pm ET, 1 pm CT 	</a:t>
            </a:r>
          </a:p>
          <a:p>
            <a:r>
              <a:rPr lang="en-US" sz="2400" dirty="0">
                <a:solidFill>
                  <a:srgbClr val="0070C0"/>
                </a:solidFill>
              </a:rPr>
              <a:t>June 9, 2020 			2pm ET, 1 pm CT 	</a:t>
            </a:r>
          </a:p>
          <a:p>
            <a:r>
              <a:rPr lang="en-US" sz="2400" dirty="0">
                <a:solidFill>
                  <a:srgbClr val="0070C0"/>
                </a:solidFill>
              </a:rPr>
              <a:t>October 6, 2020 			2 pm ET, 1 pm CT </a:t>
            </a:r>
          </a:p>
          <a:p>
            <a:endParaRPr lang="en-US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       Information will be sent out before the calls to register</a:t>
            </a:r>
            <a:r>
              <a:rPr lang="en-US" sz="2400" dirty="0"/>
              <a:t>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Midwest Kidney Network Schedule</a:t>
            </a:r>
          </a:p>
        </p:txBody>
      </p:sp>
    </p:spTree>
    <p:extLst>
      <p:ext uri="{BB962C8B-B14F-4D97-AF65-F5344CB8AC3E}">
        <p14:creationId xmlns:p14="http://schemas.microsoft.com/office/powerpoint/2010/main" val="2369955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4958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400" dirty="0"/>
              <a:t>1.    </a:t>
            </a:r>
            <a:r>
              <a:rPr lang="en-US" sz="2400" b="1" dirty="0">
                <a:solidFill>
                  <a:srgbClr val="0070C0"/>
                </a:solidFill>
              </a:rPr>
              <a:t>ASAP: </a:t>
            </a:r>
            <a:r>
              <a:rPr lang="en-US" sz="2400" dirty="0">
                <a:solidFill>
                  <a:srgbClr val="0070C0"/>
                </a:solidFill>
              </a:rPr>
              <a:t>confirm your facility’s access to NHSN.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400" b="1" dirty="0">
                <a:solidFill>
                  <a:srgbClr val="0070C0"/>
                </a:solidFill>
              </a:rPr>
              <a:t>2.    December 17</a:t>
            </a:r>
            <a:r>
              <a:rPr lang="en-US" sz="2400" b="1" baseline="30000" dirty="0">
                <a:solidFill>
                  <a:srgbClr val="0070C0"/>
                </a:solidFill>
              </a:rPr>
              <a:t>th:</a:t>
            </a:r>
            <a:r>
              <a:rPr lang="en-US" sz="2400" dirty="0">
                <a:solidFill>
                  <a:srgbClr val="0070C0"/>
                </a:solidFill>
              </a:rPr>
              <a:t> Review this email with links and basic info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400" b="1" dirty="0">
                <a:solidFill>
                  <a:srgbClr val="0070C0"/>
                </a:solidFill>
              </a:rPr>
              <a:t>3.    By January 11</a:t>
            </a:r>
            <a:r>
              <a:rPr lang="en-US" sz="2400" b="1" baseline="30000" dirty="0">
                <a:solidFill>
                  <a:srgbClr val="0070C0"/>
                </a:solidFill>
              </a:rPr>
              <a:t>th</a:t>
            </a:r>
            <a:r>
              <a:rPr lang="en-US" sz="2400" dirty="0">
                <a:solidFill>
                  <a:srgbClr val="0070C0"/>
                </a:solidFill>
              </a:rPr>
              <a:t>:  Take the SurveyMonkey attached to this     email.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400" b="1" dirty="0">
                <a:solidFill>
                  <a:srgbClr val="0070C0"/>
                </a:solidFill>
              </a:rPr>
              <a:t>4.    January 28</a:t>
            </a:r>
            <a:r>
              <a:rPr lang="en-US" sz="2400" b="1" baseline="30000" dirty="0">
                <a:solidFill>
                  <a:srgbClr val="0070C0"/>
                </a:solidFill>
              </a:rPr>
              <a:t>th</a:t>
            </a:r>
            <a:r>
              <a:rPr lang="en-US" sz="2400" dirty="0">
                <a:solidFill>
                  <a:srgbClr val="0070C0"/>
                </a:solidFill>
              </a:rPr>
              <a:t>:  attend a project kick-off call. Invites will be sent to each unit. </a:t>
            </a:r>
          </a:p>
          <a:p>
            <a:pPr marL="914400" lvl="2" indent="-5143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800" i="1" dirty="0">
                <a:solidFill>
                  <a:srgbClr val="0070C0"/>
                </a:solidFill>
              </a:rPr>
              <a:t>In January, we will provide each facility with a  final project calendar showing data due dates, project calls and presentations</a:t>
            </a:r>
            <a:endParaRPr lang="en-US" sz="2400" dirty="0">
              <a:solidFill>
                <a:srgbClr val="0070C0"/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2400" b="1" dirty="0">
                <a:solidFill>
                  <a:srgbClr val="0070C0"/>
                </a:solidFill>
              </a:rPr>
              <a:t>5.    Attend NCC BSI bi-monthly calls </a:t>
            </a:r>
            <a:r>
              <a:rPr lang="en-US" sz="2400" dirty="0">
                <a:solidFill>
                  <a:srgbClr val="0070C0"/>
                </a:solidFill>
              </a:rPr>
              <a:t>(One attendee may attend for multiple units and share the information with their listed units). </a:t>
            </a:r>
          </a:p>
          <a:p>
            <a:pPr marL="514350" indent="-514350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endParaRPr lang="en-US" sz="3000" dirty="0"/>
          </a:p>
          <a:p>
            <a:endParaRPr lang="en-US" sz="3000" dirty="0"/>
          </a:p>
          <a:p>
            <a:pPr marL="0" indent="0">
              <a:buNone/>
            </a:pPr>
            <a:endParaRPr lang="en-US" sz="3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121920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What do you need to do?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24600"/>
            <a:ext cx="2133600" cy="365125"/>
          </a:xfrm>
          <a:prstGeom prst="rect">
            <a:avLst/>
          </a:prstGeom>
        </p:spPr>
        <p:txBody>
          <a:bodyPr/>
          <a:lstStyle/>
          <a:p>
            <a:fld id="{CA840266-23FC-4300-9138-0E7B93FAB085}" type="slidenum">
              <a:rPr lang="en-US" smtClean="0"/>
              <a:pPr/>
              <a:t>9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92762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40148">
        <p14:reveal/>
      </p:transition>
    </mc:Choice>
    <mc:Fallback xmlns="">
      <p:transition spd="slow" advTm="40148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7|4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|2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4.3|5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|4|6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3.2|5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4.6|7.9|8|8.7"/>
</p:tagLst>
</file>

<file path=ppt/theme/theme1.xml><?xml version="1.0" encoding="utf-8"?>
<a:theme xmlns:a="http://schemas.openxmlformats.org/drawingml/2006/main" name="Midwest_Kidney_Networ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6939D54A5B484C9BF6DDB19380C68A" ma:contentTypeVersion="12" ma:contentTypeDescription="Create a new document." ma:contentTypeScope="" ma:versionID="a4c674ddbd54a75497e8355ca8ba1591">
  <xsd:schema xmlns:xsd="http://www.w3.org/2001/XMLSchema" xmlns:xs="http://www.w3.org/2001/XMLSchema" xmlns:p="http://schemas.microsoft.com/office/2006/metadata/properties" xmlns:ns2="a83500b3-a894-48a9-8d2c-2446012458ce" xmlns:ns3="5ce92f48-2f72-4fb1-89a2-68c5811a9e8a" targetNamespace="http://schemas.microsoft.com/office/2006/metadata/properties" ma:root="true" ma:fieldsID="9c2cffe8fcd547c8fda827b3cdc42b63" ns2:_="" ns3:_="">
    <xsd:import namespace="a83500b3-a894-48a9-8d2c-2446012458ce"/>
    <xsd:import namespace="5ce92f48-2f72-4fb1-89a2-68c5811a9e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3500b3-a894-48a9-8d2c-2446012458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e92f48-2f72-4fb1-89a2-68c5811a9e8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DC5D438-1FF8-4C00-98D0-4572E024AD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3500b3-a894-48a9-8d2c-2446012458ce"/>
    <ds:schemaRef ds:uri="5ce92f48-2f72-4fb1-89a2-68c5811a9e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8EC8CD-F0B6-4C2C-9FF7-62D41339EDF8}">
  <ds:schemaRefs>
    <ds:schemaRef ds:uri="http://schemas.openxmlformats.org/package/2006/metadata/core-properties"/>
    <ds:schemaRef ds:uri="http://schemas.microsoft.com/office/2006/documentManagement/types"/>
    <ds:schemaRef ds:uri="a83500b3-a894-48a9-8d2c-2446012458ce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5ce92f48-2f72-4fb1-89a2-68c5811a9e8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F549823-C44E-450C-BA2D-07A444ABFB7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859</Words>
  <Application>Microsoft Office PowerPoint</Application>
  <PresentationFormat>On-screen Show (4:3)</PresentationFormat>
  <Paragraphs>94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Midwest_Kidney_Network</vt:lpstr>
      <vt:lpstr>Reducing Bloodstream Infections in the ESRD Community</vt:lpstr>
      <vt:lpstr>Project Overview</vt:lpstr>
      <vt:lpstr>Project Overview</vt:lpstr>
      <vt:lpstr>Project Objectives</vt:lpstr>
      <vt:lpstr>Measuring Improvement</vt:lpstr>
      <vt:lpstr>Sustaining Improvement</vt:lpstr>
      <vt:lpstr>National NCC Call Schedule</vt:lpstr>
      <vt:lpstr>Midwest Kidney Network Schedule</vt:lpstr>
      <vt:lpstr>What do you need to do?</vt:lpstr>
      <vt:lpstr>Survey Monkey Link 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Improving Vaccinations for Hepatitis B and Pneumococcal Pneumonia</dc:title>
  <dc:creator>jh6090</dc:creator>
  <cp:lastModifiedBy>Deborah Bowe</cp:lastModifiedBy>
  <cp:revision>1</cp:revision>
  <cp:lastPrinted>2016-04-27T14:57:35Z</cp:lastPrinted>
  <dcterms:created xsi:type="dcterms:W3CDTF">2016-02-01T16:15:06Z</dcterms:created>
  <dcterms:modified xsi:type="dcterms:W3CDTF">2019-12-19T23:02:46Z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0x010100A96939D54A5B484C9BF6DDB19380C68A</vt:lpwstr>
  </property>
</Properties>
</file>